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4" r:id="rId2"/>
  </p:sldMasterIdLst>
  <p:notesMasterIdLst>
    <p:notesMasterId r:id="rId12"/>
  </p:notesMasterIdLst>
  <p:handoutMasterIdLst>
    <p:handoutMasterId r:id="rId13"/>
  </p:handoutMasterIdLst>
  <p:sldIdLst>
    <p:sldId id="352" r:id="rId3"/>
    <p:sldId id="502" r:id="rId4"/>
    <p:sldId id="505" r:id="rId5"/>
    <p:sldId id="506" r:id="rId6"/>
    <p:sldId id="514" r:id="rId7"/>
    <p:sldId id="515" r:id="rId8"/>
    <p:sldId id="516" r:id="rId9"/>
    <p:sldId id="518" r:id="rId10"/>
    <p:sldId id="517" r:id="rId11"/>
  </p:sldIdLst>
  <p:sldSz cx="12192000" cy="6858000"/>
  <p:notesSz cx="9928225" cy="6797675"/>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zivatel" initials="u" lastIdx="66" clrIdx="0"/>
  <p:cmAuthor id="2" name="Veronika Ferčíková" initials="VF" lastIdx="2" clrIdx="1"/>
  <p:cmAuthor id="3" name="MVSR" initials="MVSR"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1F497D"/>
    <a:srgbClr val="F1A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redný štýl 2 - zvýrazneni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Bez štýlu, mriežka tabuľ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86732" autoAdjust="0"/>
  </p:normalViewPr>
  <p:slideViewPr>
    <p:cSldViewPr snapToGrid="0">
      <p:cViewPr varScale="1">
        <p:scale>
          <a:sx n="101" d="100"/>
          <a:sy n="101" d="100"/>
        </p:scale>
        <p:origin x="900"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2" d="100"/>
          <a:sy n="82" d="100"/>
        </p:scale>
        <p:origin x="39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4303313" cy="341297"/>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5622594" y="0"/>
            <a:ext cx="4303313" cy="341297"/>
          </a:xfrm>
          <a:prstGeom prst="rect">
            <a:avLst/>
          </a:prstGeom>
        </p:spPr>
        <p:txBody>
          <a:bodyPr vert="horz" lIns="91440" tIns="45720" rIns="91440" bIns="45720" rtlCol="0"/>
          <a:lstStyle>
            <a:lvl1pPr algn="r">
              <a:defRPr sz="1200"/>
            </a:lvl1pPr>
          </a:lstStyle>
          <a:p>
            <a:fld id="{6605893C-9845-4510-81FF-6086C5AF5047}" type="datetimeFigureOut">
              <a:rPr lang="sk-SK" smtClean="0"/>
              <a:t>1. 10. 2020</a:t>
            </a:fld>
            <a:endParaRPr lang="sk-SK"/>
          </a:p>
        </p:txBody>
      </p:sp>
      <p:sp>
        <p:nvSpPr>
          <p:cNvPr id="4" name="Zástupný symbol päty 3"/>
          <p:cNvSpPr>
            <a:spLocks noGrp="1"/>
          </p:cNvSpPr>
          <p:nvPr>
            <p:ph type="ftr" sz="quarter" idx="2"/>
          </p:nvPr>
        </p:nvSpPr>
        <p:spPr>
          <a:xfrm>
            <a:off x="0" y="6456378"/>
            <a:ext cx="4303313" cy="34129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5622594" y="6456378"/>
            <a:ext cx="4303313" cy="341297"/>
          </a:xfrm>
          <a:prstGeom prst="rect">
            <a:avLst/>
          </a:prstGeom>
        </p:spPr>
        <p:txBody>
          <a:bodyPr vert="horz" lIns="91440" tIns="45720" rIns="91440" bIns="45720" rtlCol="0" anchor="b"/>
          <a:lstStyle>
            <a:lvl1pPr algn="r">
              <a:defRPr sz="1200"/>
            </a:lvl1pPr>
          </a:lstStyle>
          <a:p>
            <a:fld id="{D83DE41B-16A1-4F0F-81E9-38AC95ADC69C}" type="slidenum">
              <a:rPr lang="sk-SK" smtClean="0"/>
              <a:t>‹#›</a:t>
            </a:fld>
            <a:endParaRPr lang="sk-SK"/>
          </a:p>
        </p:txBody>
      </p:sp>
    </p:spTree>
    <p:extLst>
      <p:ext uri="{BB962C8B-B14F-4D97-AF65-F5344CB8AC3E}">
        <p14:creationId xmlns:p14="http://schemas.microsoft.com/office/powerpoint/2010/main" val="70178098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1" y="0"/>
            <a:ext cx="4302231" cy="341064"/>
          </a:xfrm>
          <a:prstGeom prst="rect">
            <a:avLst/>
          </a:prstGeom>
        </p:spPr>
        <p:txBody>
          <a:bodyPr vert="horz" lIns="91440" tIns="45720" rIns="91440" bIns="45720" rtlCol="0"/>
          <a:lstStyle>
            <a:lvl1pPr algn="l">
              <a:defRPr sz="1200"/>
            </a:lvl1pPr>
          </a:lstStyle>
          <a:p>
            <a:endParaRPr lang="en-GB"/>
          </a:p>
        </p:txBody>
      </p:sp>
      <p:sp>
        <p:nvSpPr>
          <p:cNvPr id="3" name="Zástupný objekt pre dátum 2"/>
          <p:cNvSpPr>
            <a:spLocks noGrp="1"/>
          </p:cNvSpPr>
          <p:nvPr>
            <p:ph type="dt" idx="1"/>
          </p:nvPr>
        </p:nvSpPr>
        <p:spPr>
          <a:xfrm>
            <a:off x="5623698" y="0"/>
            <a:ext cx="4302231" cy="341064"/>
          </a:xfrm>
          <a:prstGeom prst="rect">
            <a:avLst/>
          </a:prstGeom>
        </p:spPr>
        <p:txBody>
          <a:bodyPr vert="horz" lIns="91440" tIns="45720" rIns="91440" bIns="45720" rtlCol="0"/>
          <a:lstStyle>
            <a:lvl1pPr algn="r">
              <a:defRPr sz="1200"/>
            </a:lvl1pPr>
          </a:lstStyle>
          <a:p>
            <a:fld id="{73F23D76-280F-4640-ABD1-5C95C1EF8AEF}" type="datetimeFigureOut">
              <a:rPr lang="en-GB" smtClean="0"/>
              <a:t>01/10/2020</a:t>
            </a:fld>
            <a:endParaRPr lang="en-GB"/>
          </a:p>
        </p:txBody>
      </p:sp>
      <p:sp>
        <p:nvSpPr>
          <p:cNvPr id="4" name="Zástupný objekt pre obrázok snímky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objekt pre poznámky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p:cNvSpPr>
            <a:spLocks noGrp="1"/>
          </p:cNvSpPr>
          <p:nvPr>
            <p:ph type="ftr" sz="quarter" idx="4"/>
          </p:nvPr>
        </p:nvSpPr>
        <p:spPr>
          <a:xfrm>
            <a:off x="1" y="6456612"/>
            <a:ext cx="4302231" cy="341063"/>
          </a:xfrm>
          <a:prstGeom prst="rect">
            <a:avLst/>
          </a:prstGeom>
        </p:spPr>
        <p:txBody>
          <a:bodyPr vert="horz" lIns="91440" tIns="45720" rIns="91440" bIns="45720" rtlCol="0" anchor="b"/>
          <a:lstStyle>
            <a:lvl1pPr algn="l">
              <a:defRPr sz="1200"/>
            </a:lvl1pPr>
          </a:lstStyle>
          <a:p>
            <a:endParaRPr lang="en-GB"/>
          </a:p>
        </p:txBody>
      </p:sp>
      <p:sp>
        <p:nvSpPr>
          <p:cNvPr id="7" name="Zástupný objekt pre číslo snímky 6"/>
          <p:cNvSpPr>
            <a:spLocks noGrp="1"/>
          </p:cNvSpPr>
          <p:nvPr>
            <p:ph type="sldNum" sz="quarter" idx="5"/>
          </p:nvPr>
        </p:nvSpPr>
        <p:spPr>
          <a:xfrm>
            <a:off x="5623698" y="6456612"/>
            <a:ext cx="4302231" cy="341063"/>
          </a:xfrm>
          <a:prstGeom prst="rect">
            <a:avLst/>
          </a:prstGeom>
        </p:spPr>
        <p:txBody>
          <a:bodyPr vert="horz" lIns="91440" tIns="45720" rIns="91440" bIns="45720" rtlCol="0" anchor="b"/>
          <a:lstStyle>
            <a:lvl1pPr algn="r">
              <a:defRPr sz="1200"/>
            </a:lvl1pPr>
          </a:lstStyle>
          <a:p>
            <a:fld id="{468B708A-542F-48CF-B1C9-9C6AADDE99A9}" type="slidenum">
              <a:rPr lang="en-GB" smtClean="0"/>
              <a:t>‹#›</a:t>
            </a:fld>
            <a:endParaRPr lang="en-GB"/>
          </a:p>
        </p:txBody>
      </p:sp>
    </p:spTree>
    <p:extLst>
      <p:ext uri="{BB962C8B-B14F-4D97-AF65-F5344CB8AC3E}">
        <p14:creationId xmlns:p14="http://schemas.microsoft.com/office/powerpoint/2010/main" val="42022750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hlavičky 3"/>
          <p:cNvSpPr>
            <a:spLocks noGrp="1"/>
          </p:cNvSpPr>
          <p:nvPr>
            <p:ph type="hdr" sz="quarter" idx="10"/>
          </p:nvPr>
        </p:nvSpPr>
        <p:spPr/>
        <p:txBody>
          <a:bodyPr/>
          <a:lstStyle/>
          <a:p>
            <a:endParaRPr lang="en-GB"/>
          </a:p>
        </p:txBody>
      </p:sp>
      <p:sp>
        <p:nvSpPr>
          <p:cNvPr id="5" name="Zástupný symbol čísla snímky 4"/>
          <p:cNvSpPr>
            <a:spLocks noGrp="1"/>
          </p:cNvSpPr>
          <p:nvPr>
            <p:ph type="sldNum" sz="quarter" idx="11"/>
          </p:nvPr>
        </p:nvSpPr>
        <p:spPr/>
        <p:txBody>
          <a:bodyPr/>
          <a:lstStyle/>
          <a:p>
            <a:fld id="{468B708A-542F-48CF-B1C9-9C6AADDE99A9}" type="slidenum">
              <a:rPr lang="en-GB" smtClean="0"/>
              <a:t>2</a:t>
            </a:fld>
            <a:endParaRPr lang="en-GB"/>
          </a:p>
        </p:txBody>
      </p:sp>
    </p:spTree>
    <p:extLst>
      <p:ext uri="{BB962C8B-B14F-4D97-AF65-F5344CB8AC3E}">
        <p14:creationId xmlns:p14="http://schemas.microsoft.com/office/powerpoint/2010/main" val="1519975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b="1" dirty="0">
              <a:solidFill>
                <a:srgbClr val="FF0000"/>
              </a:solidFill>
            </a:endParaRPr>
          </a:p>
        </p:txBody>
      </p:sp>
      <p:sp>
        <p:nvSpPr>
          <p:cNvPr id="4" name="Zástupný symbol hlavičky 3"/>
          <p:cNvSpPr>
            <a:spLocks noGrp="1"/>
          </p:cNvSpPr>
          <p:nvPr>
            <p:ph type="hdr" sz="quarter" idx="10"/>
          </p:nvPr>
        </p:nvSpPr>
        <p:spPr/>
        <p:txBody>
          <a:bodyPr/>
          <a:lstStyle/>
          <a:p>
            <a:endParaRPr lang="en-GB"/>
          </a:p>
        </p:txBody>
      </p:sp>
      <p:sp>
        <p:nvSpPr>
          <p:cNvPr id="5" name="Zástupný symbol čísla snímky 4"/>
          <p:cNvSpPr>
            <a:spLocks noGrp="1"/>
          </p:cNvSpPr>
          <p:nvPr>
            <p:ph type="sldNum" sz="quarter" idx="11"/>
          </p:nvPr>
        </p:nvSpPr>
        <p:spPr/>
        <p:txBody>
          <a:bodyPr/>
          <a:lstStyle/>
          <a:p>
            <a:fld id="{468B708A-542F-48CF-B1C9-9C6AADDE99A9}" type="slidenum">
              <a:rPr lang="en-GB" smtClean="0"/>
              <a:t>3</a:t>
            </a:fld>
            <a:endParaRPr lang="en-GB"/>
          </a:p>
        </p:txBody>
      </p:sp>
    </p:spTree>
    <p:extLst>
      <p:ext uri="{BB962C8B-B14F-4D97-AF65-F5344CB8AC3E}">
        <p14:creationId xmlns:p14="http://schemas.microsoft.com/office/powerpoint/2010/main" val="1519975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hlavičky 3"/>
          <p:cNvSpPr>
            <a:spLocks noGrp="1"/>
          </p:cNvSpPr>
          <p:nvPr>
            <p:ph type="hdr" sz="quarter" idx="10"/>
          </p:nvPr>
        </p:nvSpPr>
        <p:spPr/>
        <p:txBody>
          <a:bodyPr/>
          <a:lstStyle/>
          <a:p>
            <a:endParaRPr lang="en-GB"/>
          </a:p>
        </p:txBody>
      </p:sp>
      <p:sp>
        <p:nvSpPr>
          <p:cNvPr id="5" name="Zástupný symbol čísla snímky 4"/>
          <p:cNvSpPr>
            <a:spLocks noGrp="1"/>
          </p:cNvSpPr>
          <p:nvPr>
            <p:ph type="sldNum" sz="quarter" idx="11"/>
          </p:nvPr>
        </p:nvSpPr>
        <p:spPr/>
        <p:txBody>
          <a:bodyPr/>
          <a:lstStyle/>
          <a:p>
            <a:fld id="{468B708A-542F-48CF-B1C9-9C6AADDE99A9}" type="slidenum">
              <a:rPr lang="en-GB" smtClean="0"/>
              <a:t>4</a:t>
            </a:fld>
            <a:endParaRPr lang="en-GB"/>
          </a:p>
        </p:txBody>
      </p:sp>
    </p:spTree>
    <p:extLst>
      <p:ext uri="{BB962C8B-B14F-4D97-AF65-F5344CB8AC3E}">
        <p14:creationId xmlns:p14="http://schemas.microsoft.com/office/powerpoint/2010/main" val="1519975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hlavičky 3"/>
          <p:cNvSpPr>
            <a:spLocks noGrp="1"/>
          </p:cNvSpPr>
          <p:nvPr>
            <p:ph type="hdr" sz="quarter" idx="10"/>
          </p:nvPr>
        </p:nvSpPr>
        <p:spPr/>
        <p:txBody>
          <a:bodyPr/>
          <a:lstStyle/>
          <a:p>
            <a:endParaRPr lang="en-GB"/>
          </a:p>
        </p:txBody>
      </p:sp>
      <p:sp>
        <p:nvSpPr>
          <p:cNvPr id="5" name="Zástupný symbol čísla snímky 4"/>
          <p:cNvSpPr>
            <a:spLocks noGrp="1"/>
          </p:cNvSpPr>
          <p:nvPr>
            <p:ph type="sldNum" sz="quarter" idx="11"/>
          </p:nvPr>
        </p:nvSpPr>
        <p:spPr/>
        <p:txBody>
          <a:bodyPr/>
          <a:lstStyle/>
          <a:p>
            <a:fld id="{468B708A-542F-48CF-B1C9-9C6AADDE99A9}" type="slidenum">
              <a:rPr lang="en-GB" smtClean="0"/>
              <a:t>5</a:t>
            </a:fld>
            <a:endParaRPr lang="en-GB"/>
          </a:p>
        </p:txBody>
      </p:sp>
    </p:spTree>
    <p:extLst>
      <p:ext uri="{BB962C8B-B14F-4D97-AF65-F5344CB8AC3E}">
        <p14:creationId xmlns:p14="http://schemas.microsoft.com/office/powerpoint/2010/main" val="151997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hlavičky 3"/>
          <p:cNvSpPr>
            <a:spLocks noGrp="1"/>
          </p:cNvSpPr>
          <p:nvPr>
            <p:ph type="hdr" sz="quarter" idx="10"/>
          </p:nvPr>
        </p:nvSpPr>
        <p:spPr/>
        <p:txBody>
          <a:bodyPr/>
          <a:lstStyle/>
          <a:p>
            <a:endParaRPr lang="en-GB"/>
          </a:p>
        </p:txBody>
      </p:sp>
      <p:sp>
        <p:nvSpPr>
          <p:cNvPr id="5" name="Zástupný symbol čísla snímky 4"/>
          <p:cNvSpPr>
            <a:spLocks noGrp="1"/>
          </p:cNvSpPr>
          <p:nvPr>
            <p:ph type="sldNum" sz="quarter" idx="11"/>
          </p:nvPr>
        </p:nvSpPr>
        <p:spPr/>
        <p:txBody>
          <a:bodyPr/>
          <a:lstStyle/>
          <a:p>
            <a:fld id="{468B708A-542F-48CF-B1C9-9C6AADDE99A9}" type="slidenum">
              <a:rPr lang="en-GB" smtClean="0"/>
              <a:t>6</a:t>
            </a:fld>
            <a:endParaRPr lang="en-GB"/>
          </a:p>
        </p:txBody>
      </p:sp>
    </p:spTree>
    <p:extLst>
      <p:ext uri="{BB962C8B-B14F-4D97-AF65-F5344CB8AC3E}">
        <p14:creationId xmlns:p14="http://schemas.microsoft.com/office/powerpoint/2010/main" val="181173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hlavičky 3"/>
          <p:cNvSpPr>
            <a:spLocks noGrp="1"/>
          </p:cNvSpPr>
          <p:nvPr>
            <p:ph type="hdr" sz="quarter" idx="10"/>
          </p:nvPr>
        </p:nvSpPr>
        <p:spPr/>
        <p:txBody>
          <a:bodyPr/>
          <a:lstStyle/>
          <a:p>
            <a:endParaRPr lang="en-GB"/>
          </a:p>
        </p:txBody>
      </p:sp>
      <p:sp>
        <p:nvSpPr>
          <p:cNvPr id="5" name="Zástupný symbol čísla snímky 4"/>
          <p:cNvSpPr>
            <a:spLocks noGrp="1"/>
          </p:cNvSpPr>
          <p:nvPr>
            <p:ph type="sldNum" sz="quarter" idx="11"/>
          </p:nvPr>
        </p:nvSpPr>
        <p:spPr/>
        <p:txBody>
          <a:bodyPr/>
          <a:lstStyle/>
          <a:p>
            <a:fld id="{468B708A-542F-48CF-B1C9-9C6AADDE99A9}" type="slidenum">
              <a:rPr lang="en-GB" smtClean="0"/>
              <a:t>9</a:t>
            </a:fld>
            <a:endParaRPr lang="en-GB"/>
          </a:p>
        </p:txBody>
      </p:sp>
    </p:spTree>
    <p:extLst>
      <p:ext uri="{BB962C8B-B14F-4D97-AF65-F5344CB8AC3E}">
        <p14:creationId xmlns:p14="http://schemas.microsoft.com/office/powerpoint/2010/main" val="2555575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p>
        </p:txBody>
      </p:sp>
      <p:sp>
        <p:nvSpPr>
          <p:cNvPr id="4" name="Zástupný symbol dátumu 3"/>
          <p:cNvSpPr>
            <a:spLocks noGrp="1"/>
          </p:cNvSpPr>
          <p:nvPr>
            <p:ph type="dt" sz="half" idx="10"/>
          </p:nvPr>
        </p:nvSpPr>
        <p:spPr/>
        <p:txBody>
          <a:bodyPr/>
          <a:lstStyle/>
          <a:p>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383657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zvislého textu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734338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1176114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11887200" cy="877824"/>
          </a:xfrm>
        </p:spPr>
        <p:txBody>
          <a:bodyPr/>
          <a:lstStyle/>
          <a:p>
            <a:r>
              <a:rPr lang="sk-SK"/>
              <a:t>Upravte štýly predlohy textu</a:t>
            </a:r>
            <a:endParaRPr/>
          </a:p>
        </p:txBody>
      </p:sp>
      <p:sp>
        <p:nvSpPr>
          <p:cNvPr id="3" name="Subtitle 2"/>
          <p:cNvSpPr>
            <a:spLocks noGrp="1"/>
          </p:cNvSpPr>
          <p:nvPr>
            <p:ph type="subTitle" idx="1"/>
          </p:nvPr>
        </p:nvSpPr>
        <p:spPr>
          <a:xfrm>
            <a:off x="1219200" y="3034554"/>
            <a:ext cx="10668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Upravte štýl predlohy podnadpisov</a:t>
            </a:r>
            <a:endParaRPr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1541721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188640"/>
            <a:ext cx="11885084" cy="914400"/>
          </a:xfrm>
        </p:spPr>
        <p:txBody>
          <a:bodyPr/>
          <a:lstStyle/>
          <a:p>
            <a:r>
              <a:rPr lang="sk-SK"/>
              <a:t>Upravte štýly predlohy textu</a:t>
            </a:r>
            <a:endParaRPr/>
          </a:p>
        </p:txBody>
      </p:sp>
      <p:sp>
        <p:nvSpPr>
          <p:cNvPr id="3" name="Content Placeholder 2"/>
          <p:cNvSpPr>
            <a:spLocks noGrp="1"/>
          </p:cNvSpPr>
          <p:nvPr>
            <p:ph idx="1"/>
          </p:nvPr>
        </p:nvSpPr>
        <p:spPr/>
        <p:txBody>
          <a:bodyPr/>
          <a:lstStyle>
            <a:lvl5pPr>
              <a:defRPr/>
            </a:lvl5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183400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11887200" cy="914400"/>
          </a:xfrm>
        </p:spPr>
        <p:txBody>
          <a:bodyPr/>
          <a:lstStyle/>
          <a:p>
            <a:r>
              <a:rPr lang="sk-SK"/>
              <a:t>Upravte štýly predlohy textu</a:t>
            </a:r>
            <a:endParaRPr/>
          </a:p>
        </p:txBody>
      </p:sp>
      <p:sp>
        <p:nvSpPr>
          <p:cNvPr id="3" name="Subtitle 2"/>
          <p:cNvSpPr>
            <a:spLocks noGrp="1"/>
          </p:cNvSpPr>
          <p:nvPr>
            <p:ph type="subTitle" idx="1"/>
          </p:nvPr>
        </p:nvSpPr>
        <p:spPr>
          <a:xfrm>
            <a:off x="1219200" y="5943600"/>
            <a:ext cx="10668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Upravte štýl predlohy podnadpisov</a:t>
            </a:r>
            <a:endParaRPr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9" name="Picture Placeholder 8"/>
          <p:cNvSpPr>
            <a:spLocks noGrp="1"/>
          </p:cNvSpPr>
          <p:nvPr>
            <p:ph type="pic" sz="quarter" idx="13"/>
          </p:nvPr>
        </p:nvSpPr>
        <p:spPr>
          <a:xfrm>
            <a:off x="1236133" y="1129553"/>
            <a:ext cx="10651067" cy="3886200"/>
          </a:xfrm>
        </p:spPr>
        <p:txBody>
          <a:bodyPr>
            <a:normAutofit/>
          </a:bodyPr>
          <a:lstStyle>
            <a:lvl1pPr marL="0" indent="0">
              <a:buNone/>
              <a:defRPr sz="1800"/>
            </a:lvl1pPr>
          </a:lstStyle>
          <a:p>
            <a:r>
              <a:rPr lang="sk-SK"/>
              <a:t>Ak chcete pridať obrázok, kliknite na ikonu</a:t>
            </a:r>
            <a:endParaRPr/>
          </a:p>
        </p:txBody>
      </p:sp>
    </p:spTree>
    <p:extLst>
      <p:ext uri="{BB962C8B-B14F-4D97-AF65-F5344CB8AC3E}">
        <p14:creationId xmlns:p14="http://schemas.microsoft.com/office/powerpoint/2010/main" val="2851905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118872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sk-SK"/>
              <a:t>Upravte štýly predlohy textu</a:t>
            </a:r>
            <a:endParaRPr/>
          </a:p>
        </p:txBody>
      </p:sp>
      <p:sp>
        <p:nvSpPr>
          <p:cNvPr id="3" name="Text Placeholder 2"/>
          <p:cNvSpPr>
            <a:spLocks noGrp="1"/>
          </p:cNvSpPr>
          <p:nvPr>
            <p:ph type="body" idx="1"/>
          </p:nvPr>
        </p:nvSpPr>
        <p:spPr>
          <a:xfrm>
            <a:off x="1219200" y="5484607"/>
            <a:ext cx="10668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269716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 y="188640"/>
            <a:ext cx="11885084" cy="914400"/>
          </a:xfrm>
        </p:spPr>
        <p:txBody>
          <a:bodyPr/>
          <a:lstStyle/>
          <a:p>
            <a:r>
              <a:rPr lang="sk-SK"/>
              <a:t>Upravte štýly predlohy textu</a:t>
            </a:r>
            <a:endParaRPr/>
          </a:p>
        </p:txBody>
      </p:sp>
      <p:sp>
        <p:nvSpPr>
          <p:cNvPr id="3" name="Content Placeholder 2"/>
          <p:cNvSpPr>
            <a:spLocks noGrp="1"/>
          </p:cNvSpPr>
          <p:nvPr>
            <p:ph sz="half" idx="1"/>
          </p:nvPr>
        </p:nvSpPr>
        <p:spPr>
          <a:xfrm>
            <a:off x="1490133" y="2595563"/>
            <a:ext cx="475488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dirty="0"/>
          </a:p>
        </p:txBody>
      </p:sp>
      <p:sp>
        <p:nvSpPr>
          <p:cNvPr id="4" name="Content Placeholder 3"/>
          <p:cNvSpPr>
            <a:spLocks noGrp="1"/>
          </p:cNvSpPr>
          <p:nvPr>
            <p:ph sz="half" idx="2"/>
          </p:nvPr>
        </p:nvSpPr>
        <p:spPr>
          <a:xfrm>
            <a:off x="6863379" y="2595563"/>
            <a:ext cx="475488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dirty="0"/>
          </a:p>
        </p:txBody>
      </p:sp>
      <p:sp>
        <p:nvSpPr>
          <p:cNvPr id="5" name="Date Placeholder 4"/>
          <p:cNvSpPr>
            <a:spLocks noGrp="1"/>
          </p:cNvSpPr>
          <p:nvPr>
            <p:ph type="dt" sz="half" idx="10"/>
          </p:nvPr>
        </p:nvSpPr>
        <p:spPr>
          <a:xfrm>
            <a:off x="8773459" y="188260"/>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843743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1" y="188640"/>
            <a:ext cx="11885084" cy="914400"/>
          </a:xfrm>
        </p:spPr>
        <p:txBody>
          <a:bodyPr/>
          <a:lstStyle>
            <a:lvl1pPr>
              <a:defRPr/>
            </a:lvl1pPr>
          </a:lstStyle>
          <a:p>
            <a:r>
              <a:rPr lang="sk-SK"/>
              <a:t>Upravte štýly predlohy textu</a:t>
            </a:r>
            <a:endParaRPr/>
          </a:p>
        </p:txBody>
      </p:sp>
      <p:sp>
        <p:nvSpPr>
          <p:cNvPr id="3" name="Text Placeholder 2"/>
          <p:cNvSpPr>
            <a:spLocks noGrp="1"/>
          </p:cNvSpPr>
          <p:nvPr>
            <p:ph type="body" idx="1"/>
          </p:nvPr>
        </p:nvSpPr>
        <p:spPr>
          <a:xfrm>
            <a:off x="1494117" y="2017714"/>
            <a:ext cx="475488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Content Placeholder 3"/>
          <p:cNvSpPr>
            <a:spLocks noGrp="1"/>
          </p:cNvSpPr>
          <p:nvPr>
            <p:ph sz="half" idx="2"/>
          </p:nvPr>
        </p:nvSpPr>
        <p:spPr>
          <a:xfrm>
            <a:off x="1494117" y="3065929"/>
            <a:ext cx="475488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dirty="0"/>
          </a:p>
        </p:txBody>
      </p:sp>
      <p:sp>
        <p:nvSpPr>
          <p:cNvPr id="5" name="Text Placeholder 4"/>
          <p:cNvSpPr>
            <a:spLocks noGrp="1"/>
          </p:cNvSpPr>
          <p:nvPr>
            <p:ph type="body" sz="quarter" idx="3"/>
          </p:nvPr>
        </p:nvSpPr>
        <p:spPr>
          <a:xfrm>
            <a:off x="6863379" y="2017714"/>
            <a:ext cx="475488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Content Placeholder 5"/>
          <p:cNvSpPr>
            <a:spLocks noGrp="1"/>
          </p:cNvSpPr>
          <p:nvPr>
            <p:ph sz="quarter" idx="4"/>
          </p:nvPr>
        </p:nvSpPr>
        <p:spPr>
          <a:xfrm>
            <a:off x="6863379" y="3065929"/>
            <a:ext cx="475488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dirty="0"/>
          </a:p>
        </p:txBody>
      </p:sp>
      <p:sp>
        <p:nvSpPr>
          <p:cNvPr id="7" name="Date Placeholder 6"/>
          <p:cNvSpPr>
            <a:spLocks noGrp="1"/>
          </p:cNvSpPr>
          <p:nvPr>
            <p:ph type="dt" sz="half" idx="10"/>
          </p:nvPr>
        </p:nvSpPr>
        <p:spPr>
          <a:xfrm>
            <a:off x="8773459" y="188260"/>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8" name="Footer Placeholder 7"/>
          <p:cNvSpPr>
            <a:spLocks noGrp="1"/>
          </p:cNvSpPr>
          <p:nvPr>
            <p:ph type="ftr" sz="quarter" idx="11"/>
          </p:nvPr>
        </p:nvSpPr>
        <p:spPr>
          <a:xfrm>
            <a:off x="1494117" y="188260"/>
            <a:ext cx="3860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cxnSp>
        <p:nvCxnSpPr>
          <p:cNvPr id="11" name="Straight Connector 10"/>
          <p:cNvCxnSpPr/>
          <p:nvPr/>
        </p:nvCxnSpPr>
        <p:spPr>
          <a:xfrm>
            <a:off x="1616037" y="2904565"/>
            <a:ext cx="451104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85299" y="2904565"/>
            <a:ext cx="451104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16037" y="2904565"/>
            <a:ext cx="451104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85299" y="2904565"/>
            <a:ext cx="451104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16037" y="2904565"/>
            <a:ext cx="451104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985299" y="2904565"/>
            <a:ext cx="451104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497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1" y="188640"/>
            <a:ext cx="11885084" cy="914400"/>
          </a:xfrm>
        </p:spPr>
        <p:txBody>
          <a:bodyPr/>
          <a:lstStyle/>
          <a:p>
            <a:r>
              <a:rPr lang="sk-SK"/>
              <a:t>Upravte štýly predlohy textu</a:t>
            </a:r>
            <a:endParaRP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481555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177092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7292118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118872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sk-SK"/>
              <a:t>Upravte štýly predlohy textu</a:t>
            </a:r>
            <a:endParaRPr/>
          </a:p>
        </p:txBody>
      </p:sp>
      <p:sp>
        <p:nvSpPr>
          <p:cNvPr id="3" name="Content Placeholder 2"/>
          <p:cNvSpPr>
            <a:spLocks noGrp="1"/>
          </p:cNvSpPr>
          <p:nvPr>
            <p:ph idx="1"/>
          </p:nvPr>
        </p:nvSpPr>
        <p:spPr>
          <a:xfrm>
            <a:off x="6863379" y="2590801"/>
            <a:ext cx="475488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dirty="0"/>
          </a:p>
        </p:txBody>
      </p:sp>
      <p:sp>
        <p:nvSpPr>
          <p:cNvPr id="4" name="Text Placeholder 3"/>
          <p:cNvSpPr>
            <a:spLocks noGrp="1"/>
          </p:cNvSpPr>
          <p:nvPr>
            <p:ph type="body" sz="half" idx="2"/>
          </p:nvPr>
        </p:nvSpPr>
        <p:spPr>
          <a:xfrm>
            <a:off x="1201269" y="2039111"/>
            <a:ext cx="475488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a:xfrm>
            <a:off x="8773459" y="188260"/>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2307430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4481" y="188640"/>
            <a:ext cx="118872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sk-SK"/>
              <a:t>Upravte štýly predlohy textu</a:t>
            </a:r>
            <a:endParaRPr/>
          </a:p>
        </p:txBody>
      </p:sp>
      <p:sp>
        <p:nvSpPr>
          <p:cNvPr id="3" name="Picture Placeholder 2"/>
          <p:cNvSpPr>
            <a:spLocks noGrp="1"/>
          </p:cNvSpPr>
          <p:nvPr>
            <p:ph type="pic" idx="1"/>
          </p:nvPr>
        </p:nvSpPr>
        <p:spPr>
          <a:xfrm>
            <a:off x="7317317" y="2048256"/>
            <a:ext cx="4569884"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a:p>
        </p:txBody>
      </p:sp>
      <p:sp>
        <p:nvSpPr>
          <p:cNvPr id="4" name="Text Placeholder 3"/>
          <p:cNvSpPr>
            <a:spLocks noGrp="1"/>
          </p:cNvSpPr>
          <p:nvPr>
            <p:ph type="body" sz="half" idx="2"/>
          </p:nvPr>
        </p:nvSpPr>
        <p:spPr>
          <a:xfrm>
            <a:off x="1219200" y="2039112"/>
            <a:ext cx="6096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sk-SK"/>
              <a:t>Upravte štýl predlohy textu.</a:t>
            </a:r>
          </a:p>
        </p:txBody>
      </p:sp>
      <p:sp>
        <p:nvSpPr>
          <p:cNvPr id="5" name="Date Placeholder 4"/>
          <p:cNvSpPr>
            <a:spLocks noGrp="1"/>
          </p:cNvSpPr>
          <p:nvPr>
            <p:ph type="dt" sz="half" idx="10"/>
          </p:nvPr>
        </p:nvSpPr>
        <p:spPr>
          <a:xfrm>
            <a:off x="8773459" y="188260"/>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3529000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11887200" cy="877824"/>
          </a:xfrm>
        </p:spPr>
        <p:txBody>
          <a:bodyPr tIns="137160" bIns="137160" anchor="b" anchorCtr="0">
            <a:normAutofit/>
          </a:bodyPr>
          <a:lstStyle>
            <a:lvl1pPr>
              <a:defRPr sz="2400"/>
            </a:lvl1pPr>
          </a:lstStyle>
          <a:p>
            <a:r>
              <a:rPr lang="sk-SK"/>
              <a:t>Upravte štýly predlohy textu</a:t>
            </a:r>
            <a:endParaRPr/>
          </a:p>
        </p:txBody>
      </p:sp>
      <p:sp>
        <p:nvSpPr>
          <p:cNvPr id="3" name="Subtitle 2"/>
          <p:cNvSpPr>
            <a:spLocks noGrp="1"/>
          </p:cNvSpPr>
          <p:nvPr>
            <p:ph type="subTitle" idx="1"/>
          </p:nvPr>
        </p:nvSpPr>
        <p:spPr>
          <a:xfrm>
            <a:off x="1219200" y="5002306"/>
            <a:ext cx="10668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Upravte štýl predlohy podnadpisov</a:t>
            </a:r>
            <a:endParaRPr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9" name="Picture Placeholder 8"/>
          <p:cNvSpPr>
            <a:spLocks noGrp="1"/>
          </p:cNvSpPr>
          <p:nvPr>
            <p:ph type="pic" sz="quarter" idx="13"/>
          </p:nvPr>
        </p:nvSpPr>
        <p:spPr>
          <a:xfrm>
            <a:off x="1236133" y="1129553"/>
            <a:ext cx="10651067" cy="2980944"/>
          </a:xfrm>
        </p:spPr>
        <p:txBody>
          <a:bodyPr>
            <a:normAutofit/>
          </a:bodyPr>
          <a:lstStyle>
            <a:lvl1pPr marL="0" indent="0">
              <a:buNone/>
              <a:defRPr sz="1800"/>
            </a:lvl1pPr>
          </a:lstStyle>
          <a:p>
            <a:r>
              <a:rPr lang="sk-SK"/>
              <a:t>Ak chcete pridať obrázok, kliknite na ikonu</a:t>
            </a:r>
            <a:endParaRPr/>
          </a:p>
        </p:txBody>
      </p:sp>
    </p:spTree>
    <p:extLst>
      <p:ext uri="{BB962C8B-B14F-4D97-AF65-F5344CB8AC3E}">
        <p14:creationId xmlns:p14="http://schemas.microsoft.com/office/powerpoint/2010/main" val="2195764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11887200" cy="877824"/>
          </a:xfrm>
        </p:spPr>
        <p:txBody>
          <a:bodyPr tIns="137160" bIns="137160" anchor="b" anchorCtr="0">
            <a:normAutofit/>
          </a:bodyPr>
          <a:lstStyle>
            <a:lvl1pPr>
              <a:defRPr sz="2400"/>
            </a:lvl1pPr>
          </a:lstStyle>
          <a:p>
            <a:r>
              <a:rPr lang="sk-SK"/>
              <a:t>Upravte štýly predlohy textu</a:t>
            </a:r>
            <a:endParaRPr/>
          </a:p>
        </p:txBody>
      </p:sp>
      <p:sp>
        <p:nvSpPr>
          <p:cNvPr id="3" name="Subtitle 2"/>
          <p:cNvSpPr>
            <a:spLocks noGrp="1"/>
          </p:cNvSpPr>
          <p:nvPr>
            <p:ph type="subTitle" idx="1"/>
          </p:nvPr>
        </p:nvSpPr>
        <p:spPr>
          <a:xfrm>
            <a:off x="1219200" y="5002306"/>
            <a:ext cx="10668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Upravte štýl predlohy podnadpisov</a:t>
            </a:r>
            <a:endParaRPr dirty="0"/>
          </a:p>
        </p:txBody>
      </p:sp>
      <p:sp>
        <p:nvSpPr>
          <p:cNvPr id="4" name="Date Placeholder 3"/>
          <p:cNvSpPr>
            <a:spLocks noGrp="1"/>
          </p:cNvSpPr>
          <p:nvPr>
            <p:ph type="dt" sz="half" idx="10"/>
          </p:nvPr>
        </p:nvSpPr>
        <p:spPr>
          <a:xfrm>
            <a:off x="8773459" y="188260"/>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9" name="Picture Placeholder 8"/>
          <p:cNvSpPr>
            <a:spLocks noGrp="1"/>
          </p:cNvSpPr>
          <p:nvPr>
            <p:ph type="pic" sz="quarter" idx="13"/>
          </p:nvPr>
        </p:nvSpPr>
        <p:spPr>
          <a:xfrm>
            <a:off x="1236133" y="1129553"/>
            <a:ext cx="5315712" cy="2980944"/>
          </a:xfrm>
        </p:spPr>
        <p:txBody>
          <a:bodyPr>
            <a:normAutofit/>
          </a:bodyPr>
          <a:lstStyle>
            <a:lvl1pPr marL="0" indent="0">
              <a:buNone/>
              <a:defRPr sz="1800"/>
            </a:lvl1pPr>
          </a:lstStyle>
          <a:p>
            <a:r>
              <a:rPr lang="sk-SK"/>
              <a:t>Ak chcete pridať obrázok, kliknite na ikonu</a:t>
            </a:r>
            <a:endParaRPr/>
          </a:p>
        </p:txBody>
      </p:sp>
      <p:sp>
        <p:nvSpPr>
          <p:cNvPr id="7" name="Picture Placeholder 8"/>
          <p:cNvSpPr>
            <a:spLocks noGrp="1"/>
          </p:cNvSpPr>
          <p:nvPr>
            <p:ph type="pic" sz="quarter" idx="14"/>
          </p:nvPr>
        </p:nvSpPr>
        <p:spPr>
          <a:xfrm>
            <a:off x="6571488" y="1129553"/>
            <a:ext cx="5315712" cy="2980944"/>
          </a:xfrm>
        </p:spPr>
        <p:txBody>
          <a:bodyPr>
            <a:normAutofit/>
          </a:bodyPr>
          <a:lstStyle>
            <a:lvl1pPr marL="0" indent="0">
              <a:buNone/>
              <a:defRPr sz="1800"/>
            </a:lvl1pPr>
          </a:lstStyle>
          <a:p>
            <a:r>
              <a:rPr lang="sk-SK"/>
              <a:t>Ak chcete pridať obrázok, kliknite na ikonu</a:t>
            </a:r>
            <a:endParaRPr/>
          </a:p>
        </p:txBody>
      </p:sp>
    </p:spTree>
    <p:extLst>
      <p:ext uri="{BB962C8B-B14F-4D97-AF65-F5344CB8AC3E}">
        <p14:creationId xmlns:p14="http://schemas.microsoft.com/office/powerpoint/2010/main" val="3939123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11887200" cy="877824"/>
          </a:xfrm>
        </p:spPr>
        <p:txBody>
          <a:bodyPr tIns="137160" bIns="137160" anchor="b" anchorCtr="0">
            <a:normAutofit/>
          </a:bodyPr>
          <a:lstStyle>
            <a:lvl1pPr>
              <a:defRPr sz="2400"/>
            </a:lvl1pPr>
          </a:lstStyle>
          <a:p>
            <a:r>
              <a:rPr lang="sk-SK"/>
              <a:t>Upravte štýly predlohy textu</a:t>
            </a:r>
            <a:endParaRPr/>
          </a:p>
        </p:txBody>
      </p:sp>
      <p:sp>
        <p:nvSpPr>
          <p:cNvPr id="3" name="Subtitle 2"/>
          <p:cNvSpPr>
            <a:spLocks noGrp="1"/>
          </p:cNvSpPr>
          <p:nvPr>
            <p:ph type="subTitle" idx="1"/>
          </p:nvPr>
        </p:nvSpPr>
        <p:spPr>
          <a:xfrm>
            <a:off x="1219200" y="5002306"/>
            <a:ext cx="10668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Upravte štýl predlohy podnadpisov</a:t>
            </a:r>
            <a:endParaRPr/>
          </a:p>
        </p:txBody>
      </p:sp>
      <p:sp>
        <p:nvSpPr>
          <p:cNvPr id="4" name="Date Placeholder 3"/>
          <p:cNvSpPr>
            <a:spLocks noGrp="1"/>
          </p:cNvSpPr>
          <p:nvPr>
            <p:ph type="dt" sz="half" idx="10"/>
          </p:nvPr>
        </p:nvSpPr>
        <p:spPr>
          <a:xfrm>
            <a:off x="8773459" y="188260"/>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9" name="Picture Placeholder 8"/>
          <p:cNvSpPr>
            <a:spLocks noGrp="1"/>
          </p:cNvSpPr>
          <p:nvPr>
            <p:ph type="pic" sz="quarter" idx="13"/>
          </p:nvPr>
        </p:nvSpPr>
        <p:spPr>
          <a:xfrm>
            <a:off x="1236133" y="1129553"/>
            <a:ext cx="8802624" cy="2980944"/>
          </a:xfrm>
        </p:spPr>
        <p:txBody>
          <a:bodyPr>
            <a:normAutofit/>
          </a:bodyPr>
          <a:lstStyle>
            <a:lvl1pPr marL="0" indent="0">
              <a:buNone/>
              <a:defRPr sz="1800"/>
            </a:lvl1pPr>
          </a:lstStyle>
          <a:p>
            <a:r>
              <a:rPr lang="sk-SK"/>
              <a:t>Ak chcete pridať obrázok, kliknite na ikonu</a:t>
            </a:r>
            <a:endParaRPr/>
          </a:p>
        </p:txBody>
      </p:sp>
      <p:sp>
        <p:nvSpPr>
          <p:cNvPr id="7" name="Picture Placeholder 8"/>
          <p:cNvSpPr>
            <a:spLocks noGrp="1"/>
          </p:cNvSpPr>
          <p:nvPr>
            <p:ph type="pic" sz="quarter" idx="14"/>
          </p:nvPr>
        </p:nvSpPr>
        <p:spPr>
          <a:xfrm>
            <a:off x="10058400" y="1129553"/>
            <a:ext cx="1828800" cy="1481328"/>
          </a:xfrm>
        </p:spPr>
        <p:txBody>
          <a:bodyPr>
            <a:normAutofit/>
          </a:bodyPr>
          <a:lstStyle>
            <a:lvl1pPr marL="0" indent="0">
              <a:buNone/>
              <a:defRPr sz="1800"/>
            </a:lvl1pPr>
          </a:lstStyle>
          <a:p>
            <a:r>
              <a:rPr lang="sk-SK"/>
              <a:t>Ak chcete pridať obrázok, kliknite na ikonu</a:t>
            </a:r>
            <a:endParaRPr/>
          </a:p>
        </p:txBody>
      </p:sp>
      <p:sp>
        <p:nvSpPr>
          <p:cNvPr id="8" name="Picture Placeholder 8"/>
          <p:cNvSpPr>
            <a:spLocks noGrp="1"/>
          </p:cNvSpPr>
          <p:nvPr>
            <p:ph type="pic" sz="quarter" idx="15"/>
          </p:nvPr>
        </p:nvSpPr>
        <p:spPr>
          <a:xfrm>
            <a:off x="10058400" y="2629169"/>
            <a:ext cx="1828800" cy="1481328"/>
          </a:xfrm>
        </p:spPr>
        <p:txBody>
          <a:bodyPr>
            <a:normAutofit/>
          </a:bodyPr>
          <a:lstStyle>
            <a:lvl1pPr marL="0" indent="0">
              <a:buNone/>
              <a:defRPr sz="1800"/>
            </a:lvl1pPr>
          </a:lstStyle>
          <a:p>
            <a:r>
              <a:rPr lang="sk-SK"/>
              <a:t>Ak chcete pridať obrázok, kliknite na ikonu</a:t>
            </a:r>
            <a:endParaRPr/>
          </a:p>
        </p:txBody>
      </p:sp>
    </p:spTree>
    <p:extLst>
      <p:ext uri="{BB962C8B-B14F-4D97-AF65-F5344CB8AC3E}">
        <p14:creationId xmlns:p14="http://schemas.microsoft.com/office/powerpoint/2010/main" val="27282297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 y="188640"/>
            <a:ext cx="11885084" cy="914400"/>
          </a:xfrm>
        </p:spPr>
        <p:txBody>
          <a:bodyPr/>
          <a:lstStyle/>
          <a:p>
            <a:r>
              <a:rPr lang="sk-SK"/>
              <a:t>Upravte štýly predlohy textu</a:t>
            </a:r>
            <a:endParaRPr/>
          </a:p>
        </p:txBody>
      </p:sp>
      <p:sp>
        <p:nvSpPr>
          <p:cNvPr id="3" name="Vertical Text Placeholder 2"/>
          <p:cNvSpPr>
            <a:spLocks noGrp="1"/>
          </p:cNvSpPr>
          <p:nvPr>
            <p:ph type="body" orient="vert" idx="1"/>
          </p:nvPr>
        </p:nvSpPr>
        <p:spPr/>
        <p:txBody>
          <a:bodyPr vert="eaVert"/>
          <a:lstStyle>
            <a:lvl5pPr>
              <a:defRPr/>
            </a:lvl5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13569960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50071" y="1129554"/>
            <a:ext cx="1219200" cy="5533278"/>
          </a:xfrm>
        </p:spPr>
        <p:txBody>
          <a:bodyPr vert="eaVert" lIns="274320" tIns="685800" bIns="685800"/>
          <a:lstStyle/>
          <a:p>
            <a:r>
              <a:rPr lang="sk-SK"/>
              <a:t>Upravte štýly predlohy textu</a:t>
            </a:r>
            <a:endParaRPr/>
          </a:p>
        </p:txBody>
      </p:sp>
      <p:sp>
        <p:nvSpPr>
          <p:cNvPr id="3" name="Vertical Text Placeholder 2"/>
          <p:cNvSpPr>
            <a:spLocks noGrp="1"/>
          </p:cNvSpPr>
          <p:nvPr>
            <p:ph type="body" orient="vert" idx="1"/>
          </p:nvPr>
        </p:nvSpPr>
        <p:spPr>
          <a:xfrm>
            <a:off x="1490133" y="1734671"/>
            <a:ext cx="8568267" cy="4542304"/>
          </a:xfrm>
        </p:spPr>
        <p:txBody>
          <a:bodyPr vert="eaVert"/>
          <a:lstStyle>
            <a:lvl5pPr>
              <a:defRPr/>
            </a:lvl5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32578471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Nadpis a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textu 2"/>
          <p:cNvSpPr>
            <a:spLocks noGrp="1"/>
          </p:cNvSpPr>
          <p:nvPr>
            <p:ph type="body"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Zástupný symbol päty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Zástupný symbol čísla snímky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Tree>
    <p:extLst>
      <p:ext uri="{BB962C8B-B14F-4D97-AF65-F5344CB8AC3E}">
        <p14:creationId xmlns:p14="http://schemas.microsoft.com/office/powerpoint/2010/main" val="186797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Zástupný symbol dátumu 3"/>
          <p:cNvSpPr>
            <a:spLocks noGrp="1"/>
          </p:cNvSpPr>
          <p:nvPr>
            <p:ph type="dt" sz="half" idx="10"/>
          </p:nvPr>
        </p:nvSpPr>
        <p:spPr/>
        <p:txBody>
          <a:bodyPr/>
          <a:lstStyle/>
          <a:p>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34054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sz="half" idx="1"/>
          </p:nvPr>
        </p:nvSpPr>
        <p:spPr>
          <a:xfrm>
            <a:off x="838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6172200" y="1825625"/>
            <a:ext cx="5181600" cy="435133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262366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24098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dátumu 2"/>
          <p:cNvSpPr>
            <a:spLocks noGrp="1"/>
          </p:cNvSpPr>
          <p:nvPr>
            <p:ph type="dt" sz="half" idx="10"/>
          </p:nvPr>
        </p:nvSpPr>
        <p:spPr/>
        <p:txBody>
          <a:bodyPr/>
          <a:lstStyle/>
          <a:p>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84326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188363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263067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Zástupný symbol dátumu 4"/>
          <p:cNvSpPr>
            <a:spLocks noGrp="1"/>
          </p:cNvSpPr>
          <p:nvPr>
            <p:ph type="dt" sz="half" idx="10"/>
          </p:nvPr>
        </p:nvSpPr>
        <p:spPr/>
        <p:txBody>
          <a:bodyPr/>
          <a:lstStyle/>
          <a:p>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E531C79-D45A-4193-97C5-A29E3ACE3F21}" type="slidenum">
              <a:rPr lang="sk-SK" smtClean="0"/>
              <a:t>‹#›</a:t>
            </a:fld>
            <a:endParaRPr lang="sk-SK"/>
          </a:p>
        </p:txBody>
      </p:sp>
    </p:spTree>
    <p:extLst>
      <p:ext uri="{BB962C8B-B14F-4D97-AF65-F5344CB8AC3E}">
        <p14:creationId xmlns:p14="http://schemas.microsoft.com/office/powerpoint/2010/main" val="1453838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tint val="90000"/>
          </a:schemeClr>
        </a:solidFill>
        <a:effectLst/>
      </p:bgPr>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31C79-D45A-4193-97C5-A29E3ACE3F21}" type="slidenum">
              <a:rPr lang="sk-SK" smtClean="0"/>
              <a:t>‹#›</a:t>
            </a:fld>
            <a:endParaRPr lang="sk-SK"/>
          </a:p>
        </p:txBody>
      </p:sp>
      <p:pic>
        <p:nvPicPr>
          <p:cNvPr id="7" name="Obrázok 6">
            <a:extLst>
              <a:ext uri="{FF2B5EF4-FFF2-40B4-BE49-F238E27FC236}">
                <a16:creationId xmlns:a16="http://schemas.microsoft.com/office/drawing/2014/main" xmlns="" id="{E6327FA1-3DD2-49F4-AA87-D3B86F56CB9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983754" y="311640"/>
            <a:ext cx="2370046" cy="738793"/>
          </a:xfrm>
          <a:prstGeom prst="rect">
            <a:avLst/>
          </a:prstGeom>
        </p:spPr>
      </p:pic>
    </p:spTree>
    <p:extLst>
      <p:ext uri="{BB962C8B-B14F-4D97-AF65-F5344CB8AC3E}">
        <p14:creationId xmlns:p14="http://schemas.microsoft.com/office/powerpoint/2010/main" val="1938876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 y="182880"/>
            <a:ext cx="11885084" cy="914400"/>
          </a:xfrm>
          <a:prstGeom prst="rect">
            <a:avLst/>
          </a:prstGeom>
          <a:solidFill>
            <a:schemeClr val="tx2"/>
          </a:solidFill>
        </p:spPr>
        <p:txBody>
          <a:bodyPr vert="horz" lIns="1188720" tIns="45720" rIns="274320" bIns="45720" rtlCol="0" anchor="ctr">
            <a:normAutofit/>
          </a:bodyPr>
          <a:lstStyle/>
          <a:p>
            <a:r>
              <a:rPr lang="sk-SK"/>
              <a:t>Upravte štýly predlohy textu</a:t>
            </a:r>
            <a:endParaRPr/>
          </a:p>
        </p:txBody>
      </p:sp>
      <p:sp>
        <p:nvSpPr>
          <p:cNvPr id="3" name="Text Placeholder 2"/>
          <p:cNvSpPr>
            <a:spLocks noGrp="1"/>
          </p:cNvSpPr>
          <p:nvPr>
            <p:ph type="body" idx="1"/>
          </p:nvPr>
        </p:nvSpPr>
        <p:spPr>
          <a:xfrm>
            <a:off x="1485899" y="2595563"/>
            <a:ext cx="10147301" cy="3670767"/>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dirty="0"/>
          </a:p>
        </p:txBody>
      </p:sp>
      <p:sp>
        <p:nvSpPr>
          <p:cNvPr id="4" name="Date Placeholder 3"/>
          <p:cNvSpPr>
            <a:spLocks noGrp="1"/>
          </p:cNvSpPr>
          <p:nvPr>
            <p:ph type="dt" sz="half" idx="2"/>
          </p:nvPr>
        </p:nvSpPr>
        <p:spPr>
          <a:xfrm>
            <a:off x="8773459" y="188260"/>
            <a:ext cx="28448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B464D99-C5AB-4469-8997-4798C7CBC9F2}" type="datetimeFigureOut">
              <a:rPr kumimoji="0" lang="sk-SK" sz="10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1. 10. 2020</a:t>
            </a:fld>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5" name="Footer Placeholder 4"/>
          <p:cNvSpPr>
            <a:spLocks noGrp="1"/>
          </p:cNvSpPr>
          <p:nvPr>
            <p:ph type="ftr" sz="quarter" idx="3"/>
          </p:nvPr>
        </p:nvSpPr>
        <p:spPr>
          <a:xfrm>
            <a:off x="1494117" y="188260"/>
            <a:ext cx="38608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k-SK" sz="10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6" name="Slide Number Placeholder 5"/>
          <p:cNvSpPr>
            <a:spLocks noGrp="1"/>
          </p:cNvSpPr>
          <p:nvPr>
            <p:ph type="sldNum" sz="quarter" idx="4"/>
          </p:nvPr>
        </p:nvSpPr>
        <p:spPr>
          <a:xfrm>
            <a:off x="11719859" y="6569076"/>
            <a:ext cx="6096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C3E6DF0D-6431-4360-86D2-F6F99A59B58B}" type="slidenum">
              <a:rPr kumimoji="0" lang="sk-SK" sz="800" b="0" i="0" u="none" strike="noStrike" kern="1200" cap="none" spc="0" normalizeH="0" baseline="0" noProof="0" smtClean="0">
                <a:ln>
                  <a:noFill/>
                </a:ln>
                <a:solidFill>
                  <a:prstClr val="black">
                    <a:lumMod val="65000"/>
                    <a:lumOff val="35000"/>
                  </a:prstClr>
                </a:solidFill>
                <a:effectLst/>
                <a:uLnTx/>
                <a:uFillTx/>
                <a:latin typeface="Century Gothic"/>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sk-SK" sz="800" b="0" i="0" u="none" strike="noStrike" kern="1200" cap="none" spc="0" normalizeH="0" baseline="0" noProof="0">
              <a:ln>
                <a:noFill/>
              </a:ln>
              <a:solidFill>
                <a:prstClr val="black">
                  <a:lumMod val="65000"/>
                  <a:lumOff val="35000"/>
                </a:prstClr>
              </a:solidFill>
              <a:effectLst/>
              <a:uLnTx/>
              <a:uFillTx/>
              <a:latin typeface="Century Gothic"/>
              <a:ea typeface="+mn-ea"/>
              <a:cs typeface="+mn-cs"/>
            </a:endParaRPr>
          </a:p>
        </p:txBody>
      </p:sp>
      <p:sp>
        <p:nvSpPr>
          <p:cNvPr id="7" name="Rectangle 6"/>
          <p:cNvSpPr/>
          <p:nvPr/>
        </p:nvSpPr>
        <p:spPr>
          <a:xfrm>
            <a:off x="1219201" y="0"/>
            <a:ext cx="10665884"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Rectangle 7"/>
          <p:cNvSpPr/>
          <p:nvPr/>
        </p:nvSpPr>
        <p:spPr>
          <a:xfrm>
            <a:off x="1219201" y="6675120"/>
            <a:ext cx="10665884"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70086575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a:extLst>
              <a:ext uri="{FF2B5EF4-FFF2-40B4-BE49-F238E27FC236}">
                <a16:creationId xmlns:a16="http://schemas.microsoft.com/office/drawing/2014/main" xmlns="" id="{18A1E869-B977-4814-970E-CDA435C125B8}"/>
              </a:ext>
            </a:extLst>
          </p:cNvPr>
          <p:cNvSpPr>
            <a:spLocks noGrp="1"/>
          </p:cNvSpPr>
          <p:nvPr>
            <p:ph type="subTitle" idx="1"/>
          </p:nvPr>
        </p:nvSpPr>
        <p:spPr>
          <a:xfrm>
            <a:off x="1512849" y="4473384"/>
            <a:ext cx="9144000" cy="1655762"/>
          </a:xfrm>
        </p:spPr>
        <p:txBody>
          <a:bodyPr>
            <a:normAutofit/>
          </a:bodyPr>
          <a:lstStyle/>
          <a:p>
            <a:endParaRPr lang="sk-SK" dirty="0"/>
          </a:p>
          <a:p>
            <a:endParaRPr lang="sk-SK" dirty="0"/>
          </a:p>
          <a:p>
            <a:endParaRPr lang="sk-SK" dirty="0"/>
          </a:p>
        </p:txBody>
      </p:sp>
      <p:sp>
        <p:nvSpPr>
          <p:cNvPr id="9" name="Title 1"/>
          <p:cNvSpPr txBox="1">
            <a:spLocks/>
          </p:cNvSpPr>
          <p:nvPr/>
        </p:nvSpPr>
        <p:spPr>
          <a:xfrm>
            <a:off x="0" y="1888177"/>
            <a:ext cx="11887200" cy="1146966"/>
          </a:xfrm>
          <a:prstGeom prst="rect">
            <a:avLst/>
          </a:prstGeom>
          <a:solidFill>
            <a:srgbClr val="1F497D"/>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k-SK" sz="4000" b="1" dirty="0">
                <a:solidFill>
                  <a:schemeClr val="bg1"/>
                </a:solidFill>
                <a:latin typeface="Century Gothic" panose="020B0502020202020204" pitchFamily="34" charset="0"/>
              </a:rPr>
              <a:t>Možnosti elektronizácie volebných procesov</a:t>
            </a:r>
            <a:endParaRPr lang="en-US" sz="4000" b="1" dirty="0">
              <a:solidFill>
                <a:schemeClr val="bg1"/>
              </a:solidFill>
            </a:endParaRPr>
          </a:p>
        </p:txBody>
      </p:sp>
      <p:sp>
        <p:nvSpPr>
          <p:cNvPr id="7" name="Subtitle 2"/>
          <p:cNvSpPr txBox="1">
            <a:spLocks/>
          </p:cNvSpPr>
          <p:nvPr/>
        </p:nvSpPr>
        <p:spPr>
          <a:xfrm>
            <a:off x="1" y="3150423"/>
            <a:ext cx="11887199" cy="581539"/>
          </a:xfrm>
          <a:prstGeom prst="rect">
            <a:avLst/>
          </a:prstGeom>
          <a:solidFill>
            <a:srgbClr val="EEECE1">
              <a:lumMod val="40000"/>
              <a:lumOff val="60000"/>
            </a:srgbClr>
          </a:solidFill>
          <a:ln w="12700" cap="flat" cmpd="sng" algn="ctr">
            <a:noFill/>
            <a:prstDash val="solid"/>
            <a:miter lim="800000"/>
          </a:ln>
          <a:effectLst/>
        </p:spPr>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defTabSz="914400" rtl="0" eaLnBrk="1" latinLnBrk="0" hangingPunct="1">
              <a:spcBef>
                <a:spcPts val="600"/>
              </a:spcBef>
              <a:buClr>
                <a:schemeClr val="accent1">
                  <a:lumMod val="50000"/>
                </a:schemeClr>
              </a:buClr>
              <a:buFont typeface="Wingdings 2" pitchFamily="18"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Font typeface="Wingdings 2" pitchFamily="18"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50000"/>
                </a:schemeClr>
              </a:buClr>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Font typeface="Wingdings 2" pitchFamily="18"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50000"/>
                </a:schemeClr>
              </a:buClr>
              <a:buFont typeface="Wingdings 2" pitchFamily="18"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Wingdings 2" pitchFamily="18"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50000"/>
                </a:schemeClr>
              </a:buClr>
              <a:buFont typeface="Wingdings 2" pitchFamily="18"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Wingdings 2" pitchFamily="18" charset="2"/>
              <a:buNone/>
              <a:defRPr lang="en-US" sz="1800" kern="1200">
                <a:solidFill>
                  <a:schemeClr val="tx1">
                    <a:tint val="75000"/>
                  </a:schemeClr>
                </a:solidFill>
                <a:latin typeface="+mn-lt"/>
                <a:ea typeface="+mn-ea"/>
                <a:cs typeface="+mn-cs"/>
              </a:defRPr>
            </a:lvl9pPr>
          </a:lstStyle>
          <a:p>
            <a:pPr lvl="2" indent="-914400" algn="l">
              <a:buClr>
                <a:srgbClr val="4F81BD"/>
              </a:buClr>
            </a:pPr>
            <a:r>
              <a:rPr lang="sk-SK" b="1" dirty="0">
                <a:solidFill>
                  <a:prstClr val="black">
                    <a:lumMod val="50000"/>
                    <a:lumOff val="50000"/>
                  </a:prstClr>
                </a:solidFill>
                <a:latin typeface="Century Gothic"/>
              </a:rPr>
              <a:t>Zasadnutie pracovnej skupiny dňa </a:t>
            </a:r>
            <a:r>
              <a:rPr lang="sk-SK" b="1" dirty="0" smtClean="0">
                <a:solidFill>
                  <a:prstClr val="black">
                    <a:lumMod val="50000"/>
                    <a:lumOff val="50000"/>
                  </a:prstClr>
                </a:solidFill>
                <a:latin typeface="Century Gothic"/>
              </a:rPr>
              <a:t>2.10.2020</a:t>
            </a:r>
            <a:endParaRPr lang="en-US" b="1" dirty="0">
              <a:solidFill>
                <a:prstClr val="black">
                  <a:lumMod val="50000"/>
                  <a:lumOff val="50000"/>
                </a:prstClr>
              </a:solidFill>
              <a:latin typeface="Century Gothic"/>
            </a:endParaRPr>
          </a:p>
          <a:p>
            <a:pPr lvl="2" algn="r">
              <a:buClr>
                <a:srgbClr val="4F81BD"/>
              </a:buClr>
            </a:pPr>
            <a:endParaRPr lang="en-US" dirty="0">
              <a:solidFill>
                <a:prstClr val="black">
                  <a:lumMod val="50000"/>
                  <a:lumOff val="50000"/>
                </a:prstClr>
              </a:solidFill>
              <a:latin typeface="Century Gothic"/>
            </a:endParaRPr>
          </a:p>
          <a:p>
            <a:pPr lvl="2" algn="r">
              <a:buClr>
                <a:srgbClr val="4F81BD"/>
              </a:buClr>
            </a:pPr>
            <a:endParaRPr lang="en-US" dirty="0">
              <a:solidFill>
                <a:prstClr val="black">
                  <a:lumMod val="50000"/>
                  <a:lumOff val="50000"/>
                </a:prstClr>
              </a:solidFill>
              <a:latin typeface="Century Gothic"/>
            </a:endParaRPr>
          </a:p>
        </p:txBody>
      </p:sp>
    </p:spTree>
    <p:extLst>
      <p:ext uri="{BB962C8B-B14F-4D97-AF65-F5344CB8AC3E}">
        <p14:creationId xmlns:p14="http://schemas.microsoft.com/office/powerpoint/2010/main" val="829865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245327" y="1411705"/>
            <a:ext cx="11108473" cy="4765257"/>
          </a:xfrm>
        </p:spPr>
        <p:txBody>
          <a:bodyPr>
            <a:normAutofit lnSpcReduction="10000"/>
          </a:bodyPr>
          <a:lstStyle/>
          <a:p>
            <a:pPr lvl="0"/>
            <a:r>
              <a:rPr lang="sk-SK" dirty="0"/>
              <a:t>Aký je Váš názor na zavedenie elektronického hlasovania vo voľbách v podmienkach SR, a to najmä vzhľadom na technické a legislatívne predpoklady a tiež dôveru občanov v takéto hlasovanie?</a:t>
            </a:r>
          </a:p>
          <a:p>
            <a:pPr lvl="0"/>
            <a:r>
              <a:rPr lang="sk-SK" dirty="0"/>
              <a:t>Aké riziká sú podľa Vášho názoru spojené so zavedením elektronického hlasovania?</a:t>
            </a:r>
          </a:p>
          <a:p>
            <a:pPr lvl="0"/>
            <a:r>
              <a:rPr lang="sk-SK" dirty="0"/>
              <a:t>Aký je Váš názor na postupnú elektronizáciu volebných procesov a na vytvorenie jednotného elektronického zoznamu voličov?</a:t>
            </a:r>
          </a:p>
          <a:p>
            <a:pPr lvl="0"/>
            <a:r>
              <a:rPr lang="sk-SK" dirty="0"/>
              <a:t>Aký je Váš názor na zjednodušenie voľby zo zahraničia zavedením povinného elektronického podávania žiadostí do jednotnej elektronickej podateľne bez ohľadu na trvalý pobyt občana, previazanej na register fyzických osôb, spôsobilej overovať oprávnenosť voliť a zasielať notifikácie voličom.</a:t>
            </a:r>
          </a:p>
          <a:p>
            <a:pPr marL="0" indent="0">
              <a:buNone/>
            </a:pPr>
            <a:endParaRPr lang="sk-SK" dirty="0">
              <a:latin typeface="Century Gothic" panose="020B0502020202020204" pitchFamily="34" charset="0"/>
              <a:ea typeface="Verdana" panose="020B0604030504040204" pitchFamily="34" charset="0"/>
              <a:cs typeface="Verdana" panose="020B0604030504040204" pitchFamily="34" charset="0"/>
            </a:endParaRPr>
          </a:p>
        </p:txBody>
      </p:sp>
      <p:sp>
        <p:nvSpPr>
          <p:cNvPr id="4" name="Zástupný symbol čísla snímky 3"/>
          <p:cNvSpPr>
            <a:spLocks noGrp="1"/>
          </p:cNvSpPr>
          <p:nvPr>
            <p:ph type="sldNum" sz="quarter" idx="12"/>
          </p:nvPr>
        </p:nvSpPr>
        <p:spPr/>
        <p:txBody>
          <a:bodyPr/>
          <a:lstStyle/>
          <a:p>
            <a:fld id="{CE531C79-D45A-4193-97C5-A29E3ACE3F21}" type="slidenum">
              <a:rPr lang="sk-SK" smtClean="0"/>
              <a:t>2</a:t>
            </a:fld>
            <a:endParaRPr lang="sk-SK"/>
          </a:p>
        </p:txBody>
      </p:sp>
      <p:sp>
        <p:nvSpPr>
          <p:cNvPr id="6" name="Nadpis 1"/>
          <p:cNvSpPr txBox="1">
            <a:spLocks/>
          </p:cNvSpPr>
          <p:nvPr/>
        </p:nvSpPr>
        <p:spPr>
          <a:xfrm>
            <a:off x="1" y="188640"/>
            <a:ext cx="11885084" cy="914400"/>
          </a:xfrm>
          <a:prstGeom prst="rect">
            <a:avLst/>
          </a:prstGeom>
          <a:solidFill>
            <a:srgbClr val="1F497D"/>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lvl="0"/>
            <a:r>
              <a:rPr lang="sk-SK" sz="3200" b="1" dirty="0" smtClean="0">
                <a:latin typeface="Century Gothic" panose="020B0502020202020204" pitchFamily="34" charset="0"/>
              </a:rPr>
              <a:t>Východiskové otázky</a:t>
            </a:r>
            <a:endParaRPr kumimoji="0" lang="sk-SK" sz="2400" i="0" u="none" strike="noStrike" kern="1200" cap="none" spc="0" normalizeH="0" baseline="0" noProof="0" dirty="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3788234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95085" y="1377303"/>
            <a:ext cx="10838005" cy="4979047"/>
          </a:xfrm>
        </p:spPr>
        <p:txBody>
          <a:bodyPr>
            <a:normAutofit/>
          </a:bodyPr>
          <a:lstStyle/>
          <a:p>
            <a:pPr>
              <a:buFont typeface="Wingdings" panose="05000000000000000000" pitchFamily="2" charset="2"/>
              <a:buChar char="Ø"/>
            </a:pPr>
            <a:r>
              <a:rPr lang="sk-SK" dirty="0" smtClean="0"/>
              <a:t>Riziká prevažujú nad benefitmi</a:t>
            </a:r>
          </a:p>
          <a:p>
            <a:pPr>
              <a:buFont typeface="Wingdings" panose="05000000000000000000" pitchFamily="2" charset="2"/>
              <a:buChar char="Ø"/>
            </a:pPr>
            <a:endParaRPr lang="sk-SK" dirty="0"/>
          </a:p>
          <a:p>
            <a:pPr>
              <a:buFont typeface="Wingdings" panose="05000000000000000000" pitchFamily="2" charset="2"/>
              <a:buChar char="Ø"/>
            </a:pPr>
            <a:r>
              <a:rPr lang="sk-SK" dirty="0" smtClean="0"/>
              <a:t>Nepripravenosť štátnych systémov</a:t>
            </a:r>
          </a:p>
          <a:p>
            <a:pPr>
              <a:buFont typeface="Wingdings" panose="05000000000000000000" pitchFamily="2" charset="2"/>
              <a:buChar char="Ø"/>
            </a:pPr>
            <a:endParaRPr lang="sk-SK" dirty="0"/>
          </a:p>
          <a:p>
            <a:pPr>
              <a:buFont typeface="Wingdings" panose="05000000000000000000" pitchFamily="2" charset="2"/>
              <a:buChar char="Ø"/>
            </a:pPr>
            <a:r>
              <a:rPr lang="sk-SK" dirty="0" smtClean="0"/>
              <a:t>Ohrozenie dôvery vo výsledky volieb zo strany voličov</a:t>
            </a:r>
          </a:p>
          <a:p>
            <a:pPr>
              <a:buFont typeface="Wingdings" panose="05000000000000000000" pitchFamily="2" charset="2"/>
              <a:buChar char="Ø"/>
            </a:pPr>
            <a:endParaRPr lang="sk-SK" dirty="0"/>
          </a:p>
          <a:p>
            <a:pPr>
              <a:buFont typeface="Wingdings" panose="05000000000000000000" pitchFamily="2" charset="2"/>
              <a:buChar char="Ø"/>
            </a:pPr>
            <a:r>
              <a:rPr lang="sk-SK" dirty="0" smtClean="0"/>
              <a:t>Negatívne skúsenosti s elektronickým hlasovaním v zahraničí</a:t>
            </a:r>
          </a:p>
          <a:p>
            <a:pPr>
              <a:buFont typeface="Wingdings" panose="05000000000000000000" pitchFamily="2" charset="2"/>
              <a:buChar char="Ø"/>
            </a:pPr>
            <a:endParaRPr lang="sk-SK" dirty="0"/>
          </a:p>
          <a:p>
            <a:pPr>
              <a:buFont typeface="Wingdings" panose="05000000000000000000" pitchFamily="2" charset="2"/>
              <a:buChar char="Ø"/>
            </a:pPr>
            <a:r>
              <a:rPr lang="sk-SK" dirty="0" smtClean="0"/>
              <a:t>Náročný proces implementácie vyžadujúci všeobecný politický a spoločenský konsenzus</a:t>
            </a:r>
          </a:p>
          <a:p>
            <a:pPr>
              <a:buFont typeface="Wingdings" panose="05000000000000000000" pitchFamily="2" charset="2"/>
              <a:buChar char="Ø"/>
            </a:pPr>
            <a:endParaRPr lang="sk-SK" dirty="0" smtClean="0"/>
          </a:p>
          <a:p>
            <a:pPr>
              <a:buFont typeface="Wingdings" panose="05000000000000000000" pitchFamily="2" charset="2"/>
              <a:buChar char="Ø"/>
            </a:pPr>
            <a:endParaRPr lang="sk-SK" dirty="0"/>
          </a:p>
        </p:txBody>
      </p:sp>
      <p:sp>
        <p:nvSpPr>
          <p:cNvPr id="4" name="Zástupný symbol čísla snímky 3"/>
          <p:cNvSpPr>
            <a:spLocks noGrp="1"/>
          </p:cNvSpPr>
          <p:nvPr>
            <p:ph type="sldNum" sz="quarter" idx="12"/>
          </p:nvPr>
        </p:nvSpPr>
        <p:spPr/>
        <p:txBody>
          <a:bodyPr/>
          <a:lstStyle/>
          <a:p>
            <a:fld id="{CE531C79-D45A-4193-97C5-A29E3ACE3F21}" type="slidenum">
              <a:rPr lang="sk-SK" smtClean="0"/>
              <a:t>3</a:t>
            </a:fld>
            <a:endParaRPr lang="sk-SK"/>
          </a:p>
        </p:txBody>
      </p:sp>
      <p:sp>
        <p:nvSpPr>
          <p:cNvPr id="6" name="Nadpis 1"/>
          <p:cNvSpPr txBox="1">
            <a:spLocks/>
          </p:cNvSpPr>
          <p:nvPr/>
        </p:nvSpPr>
        <p:spPr>
          <a:xfrm>
            <a:off x="1" y="188640"/>
            <a:ext cx="11885084" cy="914400"/>
          </a:xfrm>
          <a:prstGeom prst="rect">
            <a:avLst/>
          </a:prstGeom>
          <a:solidFill>
            <a:srgbClr val="1F497D"/>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lvl="0"/>
            <a:r>
              <a:rPr lang="sk-SK" sz="3200" b="1" dirty="0" smtClean="0">
                <a:latin typeface="Century Gothic" panose="020B0502020202020204" pitchFamily="34" charset="0"/>
              </a:rPr>
              <a:t>Elektronické hlasovanie v podmienkach SR</a:t>
            </a:r>
            <a:endParaRPr kumimoji="0" lang="sk-SK" sz="2400" i="0" u="none" strike="noStrike" kern="1200" cap="none" spc="0" normalizeH="0" baseline="0" noProof="0" dirty="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357016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245327" y="1411705"/>
            <a:ext cx="11639758" cy="5079530"/>
          </a:xfrm>
        </p:spPr>
        <p:txBody>
          <a:bodyPr>
            <a:normAutofit fontScale="77500" lnSpcReduction="20000"/>
          </a:bodyPr>
          <a:lstStyle/>
          <a:p>
            <a:pPr marL="0" indent="0">
              <a:buNone/>
            </a:pPr>
            <a:r>
              <a:rPr lang="sk-SK" b="1" u="sng" dirty="0"/>
              <a:t>TECHNICKÉ:</a:t>
            </a:r>
          </a:p>
          <a:p>
            <a:pPr>
              <a:buFont typeface="Wingdings" panose="05000000000000000000" pitchFamily="2" charset="2"/>
              <a:buChar char="Ø"/>
            </a:pPr>
            <a:r>
              <a:rPr lang="sk-SK" dirty="0" smtClean="0"/>
              <a:t>neexistencia </a:t>
            </a:r>
            <a:r>
              <a:rPr lang="sk-SK" dirty="0"/>
              <a:t>elektronického zoznamu voličov</a:t>
            </a:r>
          </a:p>
          <a:p>
            <a:pPr>
              <a:buFont typeface="Wingdings" panose="05000000000000000000" pitchFamily="2" charset="2"/>
              <a:buChar char="Ø"/>
            </a:pPr>
            <a:r>
              <a:rPr lang="sk-SK" dirty="0" smtClean="0"/>
              <a:t>"</a:t>
            </a:r>
            <a:r>
              <a:rPr lang="sk-SK" dirty="0"/>
              <a:t>biele miesta" bez pokrytia internetom</a:t>
            </a:r>
          </a:p>
          <a:p>
            <a:pPr>
              <a:buFont typeface="Wingdings" panose="05000000000000000000" pitchFamily="2" charset="2"/>
              <a:buChar char="Ø"/>
            </a:pPr>
            <a:r>
              <a:rPr lang="sk-SK" dirty="0" smtClean="0"/>
              <a:t>kybernetické </a:t>
            </a:r>
            <a:r>
              <a:rPr lang="sk-SK" dirty="0"/>
              <a:t>útoky</a:t>
            </a:r>
          </a:p>
          <a:p>
            <a:pPr>
              <a:buFont typeface="Wingdings" panose="05000000000000000000" pitchFamily="2" charset="2"/>
              <a:buChar char="Ø"/>
            </a:pPr>
            <a:endParaRPr lang="sk-SK" dirty="0"/>
          </a:p>
          <a:p>
            <a:pPr marL="0" indent="0">
              <a:buNone/>
            </a:pPr>
            <a:r>
              <a:rPr lang="sk-SK" b="1" u="sng" dirty="0"/>
              <a:t>SPOLOČENSKÉ:</a:t>
            </a:r>
          </a:p>
          <a:p>
            <a:pPr>
              <a:buFont typeface="Wingdings" panose="05000000000000000000" pitchFamily="2" charset="2"/>
              <a:buChar char="Ø"/>
            </a:pPr>
            <a:r>
              <a:rPr lang="sk-SK" dirty="0" smtClean="0"/>
              <a:t>nedôvera </a:t>
            </a:r>
            <a:r>
              <a:rPr lang="sk-SK" dirty="0"/>
              <a:t>občanov vo výsledky volieb</a:t>
            </a:r>
          </a:p>
          <a:p>
            <a:pPr>
              <a:buFont typeface="Wingdings" panose="05000000000000000000" pitchFamily="2" charset="2"/>
              <a:buChar char="Ø"/>
            </a:pPr>
            <a:r>
              <a:rPr lang="sk-SK" dirty="0" smtClean="0"/>
              <a:t>nezrozumiteľnosť </a:t>
            </a:r>
            <a:r>
              <a:rPr lang="sk-SK" dirty="0"/>
              <a:t>volebného procesu</a:t>
            </a:r>
          </a:p>
          <a:p>
            <a:pPr>
              <a:buFont typeface="Wingdings" panose="05000000000000000000" pitchFamily="2" charset="2"/>
              <a:buChar char="Ø"/>
            </a:pPr>
            <a:r>
              <a:rPr lang="sk-SK" dirty="0" smtClean="0"/>
              <a:t>"</a:t>
            </a:r>
            <a:r>
              <a:rPr lang="sk-SK" dirty="0"/>
              <a:t>technická priepasť"</a:t>
            </a:r>
          </a:p>
          <a:p>
            <a:pPr>
              <a:buFont typeface="Wingdings" panose="05000000000000000000" pitchFamily="2" charset="2"/>
              <a:buChar char="Ø"/>
            </a:pPr>
            <a:endParaRPr lang="sk-SK" dirty="0"/>
          </a:p>
          <a:p>
            <a:pPr marL="0" indent="0">
              <a:buNone/>
            </a:pPr>
            <a:r>
              <a:rPr lang="sk-SK" b="1" u="sng" dirty="0"/>
              <a:t>LEGISLATÍVNE:</a:t>
            </a:r>
          </a:p>
          <a:p>
            <a:pPr>
              <a:buFont typeface="Wingdings" panose="05000000000000000000" pitchFamily="2" charset="2"/>
              <a:buChar char="Ø"/>
            </a:pPr>
            <a:r>
              <a:rPr lang="sk-SK" dirty="0" smtClean="0"/>
              <a:t>potrebné </a:t>
            </a:r>
            <a:r>
              <a:rPr lang="sk-SK" dirty="0"/>
              <a:t>legislatívne zmeny</a:t>
            </a:r>
          </a:p>
          <a:p>
            <a:pPr>
              <a:buFont typeface="Wingdings" panose="05000000000000000000" pitchFamily="2" charset="2"/>
              <a:buChar char="Ø"/>
            </a:pPr>
            <a:r>
              <a:rPr lang="sk-SK" dirty="0" smtClean="0"/>
              <a:t>politický </a:t>
            </a:r>
            <a:r>
              <a:rPr lang="sk-SK" dirty="0"/>
              <a:t>konsenzus</a:t>
            </a:r>
          </a:p>
          <a:p>
            <a:pPr>
              <a:buFont typeface="Wingdings" panose="05000000000000000000" pitchFamily="2" charset="2"/>
              <a:buChar char="Ø"/>
            </a:pPr>
            <a:r>
              <a:rPr lang="sk-SK" dirty="0" smtClean="0"/>
              <a:t>ohrozenie </a:t>
            </a:r>
            <a:r>
              <a:rPr lang="sk-SK" dirty="0"/>
              <a:t>ústavných princípov hlasovania (tajnosť, sloboda)</a:t>
            </a:r>
          </a:p>
        </p:txBody>
      </p:sp>
      <p:sp>
        <p:nvSpPr>
          <p:cNvPr id="4" name="Zástupný symbol čísla snímky 3"/>
          <p:cNvSpPr>
            <a:spLocks noGrp="1"/>
          </p:cNvSpPr>
          <p:nvPr>
            <p:ph type="sldNum" sz="quarter" idx="12"/>
          </p:nvPr>
        </p:nvSpPr>
        <p:spPr/>
        <p:txBody>
          <a:bodyPr/>
          <a:lstStyle/>
          <a:p>
            <a:fld id="{CE531C79-D45A-4193-97C5-A29E3ACE3F21}" type="slidenum">
              <a:rPr lang="sk-SK" smtClean="0"/>
              <a:t>4</a:t>
            </a:fld>
            <a:endParaRPr lang="sk-SK"/>
          </a:p>
        </p:txBody>
      </p:sp>
      <p:sp>
        <p:nvSpPr>
          <p:cNvPr id="6" name="Nadpis 1"/>
          <p:cNvSpPr txBox="1">
            <a:spLocks/>
          </p:cNvSpPr>
          <p:nvPr/>
        </p:nvSpPr>
        <p:spPr>
          <a:xfrm>
            <a:off x="1" y="188640"/>
            <a:ext cx="11885084" cy="914400"/>
          </a:xfrm>
          <a:prstGeom prst="rect">
            <a:avLst/>
          </a:prstGeom>
          <a:solidFill>
            <a:srgbClr val="1F497D"/>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lvl="0"/>
            <a:r>
              <a:rPr lang="sk-SK" sz="3200" b="1" dirty="0" smtClean="0">
                <a:latin typeface="Century Gothic" panose="020B0502020202020204" pitchFamily="34" charset="0"/>
              </a:rPr>
              <a:t>Riziká </a:t>
            </a:r>
            <a:r>
              <a:rPr lang="sk-SK" sz="3200" b="1" dirty="0">
                <a:latin typeface="Century Gothic" panose="020B0502020202020204" pitchFamily="34" charset="0"/>
              </a:rPr>
              <a:t>spojené s elektronickým hlasovaním</a:t>
            </a:r>
            <a:endParaRPr kumimoji="0" lang="sk-SK" sz="2400" i="0" u="none" strike="noStrike" kern="1200" cap="none" spc="0" normalizeH="0" baseline="0" noProof="0" dirty="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1575427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245327" y="1411705"/>
            <a:ext cx="11501195" cy="4898660"/>
          </a:xfrm>
        </p:spPr>
        <p:txBody>
          <a:bodyPr>
            <a:normAutofit fontScale="92500" lnSpcReduction="20000"/>
          </a:bodyPr>
          <a:lstStyle/>
          <a:p>
            <a:pPr>
              <a:buFont typeface="Wingdings" panose="05000000000000000000" pitchFamily="2" charset="2"/>
              <a:buChar char="Ø"/>
            </a:pPr>
            <a:r>
              <a:rPr lang="sk-SK" dirty="0" smtClean="0"/>
              <a:t>Elektronické zasielanie zápisníc</a:t>
            </a:r>
          </a:p>
          <a:p>
            <a:pPr>
              <a:buFont typeface="Wingdings" panose="05000000000000000000" pitchFamily="2" charset="2"/>
              <a:buChar char="Ø"/>
            </a:pPr>
            <a:endParaRPr lang="sk-SK" dirty="0"/>
          </a:p>
          <a:p>
            <a:pPr>
              <a:buFont typeface="Wingdings" panose="05000000000000000000" pitchFamily="2" charset="2"/>
              <a:buChar char="Ø"/>
            </a:pPr>
            <a:endParaRPr lang="sk-SK" dirty="0" smtClean="0"/>
          </a:p>
          <a:p>
            <a:pPr>
              <a:buFont typeface="Wingdings" panose="05000000000000000000" pitchFamily="2" charset="2"/>
              <a:buChar char="Ø"/>
            </a:pPr>
            <a:r>
              <a:rPr lang="sk-SK" dirty="0" smtClean="0"/>
              <a:t>Aplikácia pre jednoduchšiu registráciu voličov pri voľbe zo zahraničia a rozšírenie možnosti voľby zo zahraničia vo voľbách prezidenta</a:t>
            </a:r>
          </a:p>
          <a:p>
            <a:pPr>
              <a:buFont typeface="Wingdings" panose="05000000000000000000" pitchFamily="2" charset="2"/>
              <a:buChar char="Ø"/>
            </a:pPr>
            <a:endParaRPr lang="sk-SK" dirty="0"/>
          </a:p>
          <a:p>
            <a:pPr>
              <a:buFont typeface="Wingdings" panose="05000000000000000000" pitchFamily="2" charset="2"/>
              <a:buChar char="Ø"/>
            </a:pPr>
            <a:endParaRPr lang="sk-SK" dirty="0" smtClean="0"/>
          </a:p>
          <a:p>
            <a:pPr>
              <a:buFont typeface="Wingdings" panose="05000000000000000000" pitchFamily="2" charset="2"/>
              <a:buChar char="Ø"/>
            </a:pPr>
            <a:r>
              <a:rPr lang="sk-SK" dirty="0" smtClean="0"/>
              <a:t>Vytvorenie jednotného elektronického zoznamu voličov</a:t>
            </a:r>
          </a:p>
          <a:p>
            <a:pPr>
              <a:buFont typeface="Wingdings" panose="05000000000000000000" pitchFamily="2" charset="2"/>
              <a:buChar char="Ø"/>
            </a:pPr>
            <a:endParaRPr lang="sk-SK" dirty="0"/>
          </a:p>
          <a:p>
            <a:pPr>
              <a:buFont typeface="Wingdings" panose="05000000000000000000" pitchFamily="2" charset="2"/>
              <a:buChar char="Ø"/>
            </a:pPr>
            <a:endParaRPr lang="sk-SK" dirty="0" smtClean="0"/>
          </a:p>
          <a:p>
            <a:pPr>
              <a:buFont typeface="Wingdings" panose="05000000000000000000" pitchFamily="2" charset="2"/>
              <a:buChar char="Ø"/>
            </a:pPr>
            <a:r>
              <a:rPr lang="sk-SK" dirty="0" smtClean="0"/>
              <a:t>Ďalšia elektronizácia bude závisieť od technických podmienok štátnej infraštruktúry</a:t>
            </a:r>
            <a:endParaRPr lang="sk-SK" dirty="0"/>
          </a:p>
        </p:txBody>
      </p:sp>
      <p:sp>
        <p:nvSpPr>
          <p:cNvPr id="4" name="Zástupný symbol čísla snímky 3"/>
          <p:cNvSpPr>
            <a:spLocks noGrp="1"/>
          </p:cNvSpPr>
          <p:nvPr>
            <p:ph type="sldNum" sz="quarter" idx="12"/>
          </p:nvPr>
        </p:nvSpPr>
        <p:spPr/>
        <p:txBody>
          <a:bodyPr/>
          <a:lstStyle/>
          <a:p>
            <a:fld id="{CE531C79-D45A-4193-97C5-A29E3ACE3F21}" type="slidenum">
              <a:rPr lang="sk-SK" smtClean="0"/>
              <a:t>5</a:t>
            </a:fld>
            <a:endParaRPr lang="sk-SK"/>
          </a:p>
        </p:txBody>
      </p:sp>
      <p:sp>
        <p:nvSpPr>
          <p:cNvPr id="6" name="Nadpis 1"/>
          <p:cNvSpPr txBox="1">
            <a:spLocks/>
          </p:cNvSpPr>
          <p:nvPr/>
        </p:nvSpPr>
        <p:spPr>
          <a:xfrm>
            <a:off x="1" y="188640"/>
            <a:ext cx="11885084" cy="914400"/>
          </a:xfrm>
          <a:prstGeom prst="rect">
            <a:avLst/>
          </a:prstGeom>
          <a:solidFill>
            <a:srgbClr val="1F497D"/>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lvl="0"/>
            <a:r>
              <a:rPr lang="sk-SK" sz="3000" b="1" dirty="0" smtClean="0">
                <a:latin typeface="Century Gothic" panose="020B0502020202020204" pitchFamily="34" charset="0"/>
              </a:rPr>
              <a:t>Postupná elektronizácia volebných procesov</a:t>
            </a:r>
            <a:endParaRPr kumimoji="0" lang="sk-SK" sz="3000" i="0" u="none" strike="noStrike" kern="1200" cap="none" spc="0" normalizeH="0" baseline="0" noProof="0" dirty="0">
              <a:ln>
                <a:noFill/>
              </a:ln>
              <a:solidFill>
                <a:sysClr val="window" lastClr="FFFFFF"/>
              </a:solidFill>
              <a:effectLst/>
              <a:uLnTx/>
              <a:uFillTx/>
              <a:latin typeface="Century Gothic"/>
            </a:endParaRPr>
          </a:p>
        </p:txBody>
      </p:sp>
    </p:spTree>
    <p:extLst>
      <p:ext uri="{BB962C8B-B14F-4D97-AF65-F5344CB8AC3E}">
        <p14:creationId xmlns:p14="http://schemas.microsoft.com/office/powerpoint/2010/main" val="1510413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245328" y="1411705"/>
            <a:ext cx="8577126" cy="1592752"/>
          </a:xfrm>
        </p:spPr>
        <p:txBody>
          <a:bodyPr>
            <a:normAutofit/>
          </a:bodyPr>
          <a:lstStyle/>
          <a:p>
            <a:pPr>
              <a:buFont typeface="Wingdings" panose="05000000000000000000" pitchFamily="2" charset="2"/>
              <a:buChar char="Ø"/>
            </a:pPr>
            <a:r>
              <a:rPr lang="sk-SK" dirty="0" smtClean="0"/>
              <a:t>centrálna </a:t>
            </a:r>
            <a:r>
              <a:rPr lang="sk-SK" dirty="0"/>
              <a:t>evidenciu voličov zo </a:t>
            </a:r>
            <a:r>
              <a:rPr lang="sk-SK" dirty="0" smtClean="0"/>
              <a:t>zahraničia </a:t>
            </a:r>
          </a:p>
          <a:p>
            <a:pPr>
              <a:buFont typeface="Wingdings" panose="05000000000000000000" pitchFamily="2" charset="2"/>
              <a:buChar char="Ø"/>
            </a:pPr>
            <a:r>
              <a:rPr lang="sk-SK" dirty="0" smtClean="0"/>
              <a:t>centrálne </a:t>
            </a:r>
            <a:r>
              <a:rPr lang="sk-SK" dirty="0"/>
              <a:t>doručovanie hlasovacích obálok </a:t>
            </a:r>
            <a:endParaRPr lang="sk-SK" dirty="0" smtClean="0"/>
          </a:p>
          <a:p>
            <a:pPr>
              <a:buFont typeface="Wingdings" panose="05000000000000000000" pitchFamily="2" charset="2"/>
              <a:buChar char="Ø"/>
            </a:pPr>
            <a:r>
              <a:rPr lang="sk-SK" dirty="0" smtClean="0"/>
              <a:t>centrálne </a:t>
            </a:r>
            <a:r>
              <a:rPr lang="sk-SK" dirty="0"/>
              <a:t>sčítavanie hlasov voličov</a:t>
            </a:r>
          </a:p>
        </p:txBody>
      </p:sp>
      <p:sp>
        <p:nvSpPr>
          <p:cNvPr id="4" name="Zástupný symbol čísla snímky 3"/>
          <p:cNvSpPr>
            <a:spLocks noGrp="1"/>
          </p:cNvSpPr>
          <p:nvPr>
            <p:ph type="sldNum" sz="quarter" idx="12"/>
          </p:nvPr>
        </p:nvSpPr>
        <p:spPr/>
        <p:txBody>
          <a:bodyPr/>
          <a:lstStyle/>
          <a:p>
            <a:fld id="{CE531C79-D45A-4193-97C5-A29E3ACE3F21}" type="slidenum">
              <a:rPr lang="sk-SK" smtClean="0"/>
              <a:t>6</a:t>
            </a:fld>
            <a:endParaRPr lang="sk-SK" dirty="0"/>
          </a:p>
        </p:txBody>
      </p:sp>
      <p:sp>
        <p:nvSpPr>
          <p:cNvPr id="6" name="Nadpis 1"/>
          <p:cNvSpPr txBox="1">
            <a:spLocks/>
          </p:cNvSpPr>
          <p:nvPr/>
        </p:nvSpPr>
        <p:spPr>
          <a:xfrm>
            <a:off x="1" y="188640"/>
            <a:ext cx="11885084" cy="914400"/>
          </a:xfrm>
          <a:prstGeom prst="rect">
            <a:avLst/>
          </a:prstGeom>
          <a:solidFill>
            <a:srgbClr val="1F497D"/>
          </a:solidFill>
        </p:spPr>
        <p:txBody>
          <a:bodyPr vert="horz" lIns="1188720" tIns="45720" rIns="274320" bIns="45720" rtlCol="0" anchor="ctr">
            <a:no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lvl="0"/>
            <a:r>
              <a:rPr lang="sk-SK" sz="3000" b="1" dirty="0">
                <a:latin typeface="Century Gothic" panose="020B0502020202020204" pitchFamily="34" charset="0"/>
              </a:rPr>
              <a:t>Aplikácia na zjednodušenie voľby zo zahraničia </a:t>
            </a:r>
          </a:p>
        </p:txBody>
      </p:sp>
      <p:sp>
        <p:nvSpPr>
          <p:cNvPr id="2" name="Ovál 1"/>
          <p:cNvSpPr/>
          <p:nvPr/>
        </p:nvSpPr>
        <p:spPr>
          <a:xfrm>
            <a:off x="482321" y="3547068"/>
            <a:ext cx="2441749" cy="21202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smtClean="0"/>
              <a:t>Registrácia voliča pre voľbu zo zahraničia</a:t>
            </a:r>
            <a:endParaRPr lang="sk-SK" dirty="0"/>
          </a:p>
        </p:txBody>
      </p:sp>
      <p:sp>
        <p:nvSpPr>
          <p:cNvPr id="7" name="Ovál 6"/>
          <p:cNvSpPr/>
          <p:nvPr/>
        </p:nvSpPr>
        <p:spPr>
          <a:xfrm>
            <a:off x="3488453" y="3547068"/>
            <a:ext cx="2331217" cy="21202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smtClean="0"/>
              <a:t>Zasielanie volebných obálok</a:t>
            </a:r>
            <a:endParaRPr lang="sk-SK" dirty="0"/>
          </a:p>
        </p:txBody>
      </p:sp>
      <p:sp>
        <p:nvSpPr>
          <p:cNvPr id="8" name="Ovál 7"/>
          <p:cNvSpPr/>
          <p:nvPr/>
        </p:nvSpPr>
        <p:spPr>
          <a:xfrm>
            <a:off x="6384053" y="3547068"/>
            <a:ext cx="2331217" cy="21202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smtClean="0"/>
              <a:t>Hlasovacie lístky prístupné elektronicky</a:t>
            </a:r>
            <a:endParaRPr lang="sk-SK" dirty="0"/>
          </a:p>
        </p:txBody>
      </p:sp>
      <p:sp>
        <p:nvSpPr>
          <p:cNvPr id="9" name="Ovál 8"/>
          <p:cNvSpPr/>
          <p:nvPr/>
        </p:nvSpPr>
        <p:spPr>
          <a:xfrm>
            <a:off x="9279653" y="3547068"/>
            <a:ext cx="2331217" cy="21202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smtClean="0"/>
              <a:t>Doručenie hlasu na MV SR</a:t>
            </a:r>
            <a:endParaRPr lang="sk-SK" dirty="0"/>
          </a:p>
        </p:txBody>
      </p:sp>
      <p:sp>
        <p:nvSpPr>
          <p:cNvPr id="5" name="Šípka doprava so zárezom 4"/>
          <p:cNvSpPr/>
          <p:nvPr/>
        </p:nvSpPr>
        <p:spPr>
          <a:xfrm>
            <a:off x="2924070" y="4411226"/>
            <a:ext cx="564383" cy="391886"/>
          </a:xfrm>
          <a:prstGeom prst="notched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k-SK"/>
          </a:p>
        </p:txBody>
      </p:sp>
      <p:sp>
        <p:nvSpPr>
          <p:cNvPr id="10" name="Šípka doprava so zárezom 9"/>
          <p:cNvSpPr/>
          <p:nvPr/>
        </p:nvSpPr>
        <p:spPr>
          <a:xfrm>
            <a:off x="8715270" y="4411226"/>
            <a:ext cx="564383" cy="391886"/>
          </a:xfrm>
          <a:prstGeom prst="notched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k-SK"/>
          </a:p>
        </p:txBody>
      </p:sp>
      <p:sp>
        <p:nvSpPr>
          <p:cNvPr id="11" name="Šípka doprava so zárezom 10"/>
          <p:cNvSpPr/>
          <p:nvPr/>
        </p:nvSpPr>
        <p:spPr>
          <a:xfrm>
            <a:off x="5819670" y="4411226"/>
            <a:ext cx="564383" cy="391886"/>
          </a:xfrm>
          <a:prstGeom prst="notched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k-SK"/>
          </a:p>
        </p:txBody>
      </p:sp>
      <p:sp>
        <p:nvSpPr>
          <p:cNvPr id="12" name="Zahnutá šípka nadol 11"/>
          <p:cNvSpPr/>
          <p:nvPr/>
        </p:nvSpPr>
        <p:spPr>
          <a:xfrm>
            <a:off x="1834661" y="2853732"/>
            <a:ext cx="2743200" cy="582805"/>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solidFill>
                <a:schemeClr val="tx1"/>
              </a:solidFill>
            </a:endParaRPr>
          </a:p>
        </p:txBody>
      </p:sp>
      <p:sp>
        <p:nvSpPr>
          <p:cNvPr id="13" name="Zahnutá šípka nadol 12"/>
          <p:cNvSpPr/>
          <p:nvPr/>
        </p:nvSpPr>
        <p:spPr>
          <a:xfrm>
            <a:off x="4730261" y="2823585"/>
            <a:ext cx="2743200" cy="582805"/>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solidFill>
                <a:schemeClr val="tx1"/>
              </a:solidFill>
            </a:endParaRPr>
          </a:p>
        </p:txBody>
      </p:sp>
      <p:sp>
        <p:nvSpPr>
          <p:cNvPr id="14" name="Zahnutá šípka nadol 13"/>
          <p:cNvSpPr/>
          <p:nvPr/>
        </p:nvSpPr>
        <p:spPr>
          <a:xfrm>
            <a:off x="7625861" y="2808514"/>
            <a:ext cx="2743200" cy="582805"/>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solidFill>
                <a:schemeClr val="tx1"/>
              </a:solidFill>
            </a:endParaRPr>
          </a:p>
        </p:txBody>
      </p:sp>
      <p:sp>
        <p:nvSpPr>
          <p:cNvPr id="15" name="BlokTextu 14"/>
          <p:cNvSpPr txBox="1"/>
          <p:nvPr/>
        </p:nvSpPr>
        <p:spPr>
          <a:xfrm>
            <a:off x="2753248" y="3162665"/>
            <a:ext cx="6815313" cy="369332"/>
          </a:xfrm>
          <a:prstGeom prst="rect">
            <a:avLst/>
          </a:prstGeom>
          <a:noFill/>
        </p:spPr>
        <p:txBody>
          <a:bodyPr wrap="square" rtlCol="0">
            <a:spAutoFit/>
          </a:bodyPr>
          <a:lstStyle/>
          <a:p>
            <a:r>
              <a:rPr lang="sk-SK" b="1" dirty="0" smtClean="0">
                <a:solidFill>
                  <a:srgbClr val="FF0000"/>
                </a:solidFill>
              </a:rPr>
              <a:t>S  y  s  t  é  m                  n  o  t  i  f  i  k  á  c  i  í                    v  o  l  i  č  o  v</a:t>
            </a:r>
            <a:endParaRPr lang="sk-SK" b="1" dirty="0">
              <a:solidFill>
                <a:srgbClr val="FF0000"/>
              </a:solidFill>
            </a:endParaRPr>
          </a:p>
        </p:txBody>
      </p:sp>
      <p:sp>
        <p:nvSpPr>
          <p:cNvPr id="16" name="Zahnutá šípka nahor 15"/>
          <p:cNvSpPr/>
          <p:nvPr/>
        </p:nvSpPr>
        <p:spPr>
          <a:xfrm>
            <a:off x="1376204" y="5777801"/>
            <a:ext cx="9264999" cy="859134"/>
          </a:xfrm>
          <a:prstGeom prst="curved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sk-SK">
              <a:solidFill>
                <a:schemeClr val="tx1"/>
              </a:solidFill>
            </a:endParaRPr>
          </a:p>
        </p:txBody>
      </p:sp>
      <p:sp>
        <p:nvSpPr>
          <p:cNvPr id="17" name="BlokTextu 16"/>
          <p:cNvSpPr txBox="1"/>
          <p:nvPr/>
        </p:nvSpPr>
        <p:spPr>
          <a:xfrm>
            <a:off x="2753249" y="5908431"/>
            <a:ext cx="6526404" cy="369332"/>
          </a:xfrm>
          <a:prstGeom prst="rect">
            <a:avLst/>
          </a:prstGeom>
          <a:noFill/>
        </p:spPr>
        <p:txBody>
          <a:bodyPr wrap="square" rtlCol="0">
            <a:spAutoFit/>
          </a:bodyPr>
          <a:lstStyle/>
          <a:p>
            <a:r>
              <a:rPr lang="sk-SK" b="1" dirty="0" smtClean="0">
                <a:solidFill>
                  <a:schemeClr val="accent2"/>
                </a:solidFill>
              </a:rPr>
              <a:t>Automatizácia procesov, minimalizácia manuálneho spracovania</a:t>
            </a:r>
            <a:endParaRPr lang="sk-SK" b="1" dirty="0">
              <a:solidFill>
                <a:schemeClr val="accent2"/>
              </a:solidFill>
            </a:endParaRPr>
          </a:p>
        </p:txBody>
      </p:sp>
    </p:spTree>
    <p:extLst>
      <p:ext uri="{BB962C8B-B14F-4D97-AF65-F5344CB8AC3E}">
        <p14:creationId xmlns:p14="http://schemas.microsoft.com/office/powerpoint/2010/main" val="3180863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Návrh záverov k elektronizácii volebných procesov</a:t>
            </a:r>
            <a:endParaRPr lang="sk-SK" dirty="0"/>
          </a:p>
        </p:txBody>
      </p:sp>
      <p:sp>
        <p:nvSpPr>
          <p:cNvPr id="3" name="Zástupný symbol obsahu 2"/>
          <p:cNvSpPr>
            <a:spLocks noGrp="1"/>
          </p:cNvSpPr>
          <p:nvPr>
            <p:ph idx="1"/>
          </p:nvPr>
        </p:nvSpPr>
        <p:spPr>
          <a:xfrm>
            <a:off x="1485899" y="1197205"/>
            <a:ext cx="10147301" cy="5069126"/>
          </a:xfrm>
        </p:spPr>
        <p:txBody>
          <a:bodyPr>
            <a:normAutofit/>
          </a:bodyPr>
          <a:lstStyle/>
          <a:p>
            <a:endParaRPr lang="sk-SK" dirty="0" smtClean="0"/>
          </a:p>
          <a:p>
            <a:pPr lvl="0"/>
            <a:r>
              <a:rPr lang="sk-SK" dirty="0"/>
              <a:t>Elektronické hlasovanie - ako projekt  pre SR v </a:t>
            </a:r>
            <a:r>
              <a:rPr lang="sk-SK" b="1" dirty="0" err="1"/>
              <a:t>dlhodobejšom</a:t>
            </a:r>
            <a:r>
              <a:rPr lang="sk-SK" b="1" dirty="0"/>
              <a:t> horizonte </a:t>
            </a:r>
            <a:r>
              <a:rPr lang="sk-SK" dirty="0"/>
              <a:t>po splnení nevyhnutných technických predpokladov a predpokladov smerujúcich k minimalizácii </a:t>
            </a:r>
            <a:r>
              <a:rPr lang="sk-SK" dirty="0" smtClean="0"/>
              <a:t>rizík</a:t>
            </a:r>
            <a:endParaRPr lang="sk-SK" dirty="0"/>
          </a:p>
          <a:p>
            <a:pPr lvl="0"/>
            <a:r>
              <a:rPr lang="sk-SK" dirty="0" smtClean="0"/>
              <a:t>Elektronizácie </a:t>
            </a:r>
            <a:r>
              <a:rPr lang="sk-SK" dirty="0"/>
              <a:t>volebných procesov v </a:t>
            </a:r>
            <a:r>
              <a:rPr lang="sk-SK" b="1" dirty="0"/>
              <a:t>krátkodobom </a:t>
            </a:r>
            <a:r>
              <a:rPr lang="sk-SK" b="1" dirty="0" smtClean="0"/>
              <a:t>horizonte</a:t>
            </a:r>
            <a:endParaRPr lang="sk-SK" b="1" dirty="0"/>
          </a:p>
          <a:p>
            <a:pPr marL="0" indent="0">
              <a:buNone/>
            </a:pPr>
            <a:r>
              <a:rPr lang="sk-SK" dirty="0"/>
              <a:t> – zavedenie </a:t>
            </a:r>
            <a:r>
              <a:rPr lang="sk-SK" b="1" dirty="0"/>
              <a:t>možnosti </a:t>
            </a:r>
            <a:r>
              <a:rPr lang="sk-SK" dirty="0"/>
              <a:t>elektronického zasielania zápisníc </a:t>
            </a:r>
            <a:br>
              <a:rPr lang="sk-SK" dirty="0"/>
            </a:br>
            <a:r>
              <a:rPr lang="sk-SK" dirty="0"/>
              <a:t>o výsledku volieb pre okrskové volebné komisie</a:t>
            </a:r>
          </a:p>
          <a:p>
            <a:endParaRPr lang="sk-SK" dirty="0"/>
          </a:p>
          <a:p>
            <a:pPr marL="0" indent="0">
              <a:buNone/>
            </a:pPr>
            <a:r>
              <a:rPr lang="sk-SK" dirty="0"/>
              <a:t>- zavedenie </a:t>
            </a:r>
            <a:r>
              <a:rPr lang="sk-SK" b="1" dirty="0"/>
              <a:t>povinnosti</a:t>
            </a:r>
            <a:r>
              <a:rPr lang="sk-SK" dirty="0"/>
              <a:t> elektronického zasielania zápisníc o výsledku volieb pre všetky ostatné volebné komisie </a:t>
            </a:r>
            <a:endParaRPr lang="sk-SK" dirty="0"/>
          </a:p>
        </p:txBody>
      </p:sp>
    </p:spTree>
    <p:extLst>
      <p:ext uri="{BB962C8B-B14F-4D97-AF65-F5344CB8AC3E}">
        <p14:creationId xmlns:p14="http://schemas.microsoft.com/office/powerpoint/2010/main" val="2282705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Voľba poštou – zjednodušenie a podmienky</a:t>
            </a:r>
            <a:endParaRPr lang="sk-SK" dirty="0"/>
          </a:p>
        </p:txBody>
      </p:sp>
      <p:sp>
        <p:nvSpPr>
          <p:cNvPr id="3" name="Zástupný symbol obsahu 2"/>
          <p:cNvSpPr>
            <a:spLocks noGrp="1"/>
          </p:cNvSpPr>
          <p:nvPr>
            <p:ph idx="1"/>
          </p:nvPr>
        </p:nvSpPr>
        <p:spPr>
          <a:xfrm>
            <a:off x="1485899" y="1508289"/>
            <a:ext cx="10147301" cy="4758041"/>
          </a:xfrm>
        </p:spPr>
        <p:txBody>
          <a:bodyPr/>
          <a:lstStyle/>
          <a:p>
            <a:pPr lvl="0"/>
            <a:r>
              <a:rPr lang="sk-SK" dirty="0"/>
              <a:t>Zjednodušenie prístupu voličov  hlasujúcich zo zahraničia k voľbám elektronizáciou zápisu do zoznamu voličov hlasujúcich poštou </a:t>
            </a:r>
          </a:p>
          <a:p>
            <a:pPr lvl="0"/>
            <a:r>
              <a:rPr lang="sk-SK" dirty="0"/>
              <a:t>Posúdiť vhodnosť a potrebu vytvorenia jednotnej centrálnej  aplikácie na zasielanie žiadostí o voľbu poštou</a:t>
            </a:r>
          </a:p>
          <a:p>
            <a:pPr lvl="0"/>
            <a:r>
              <a:rPr lang="sk-SK" dirty="0"/>
              <a:t>Podmienky zavedenia možnosti hlasovať poštou aj pre voľby prezidenta SR </a:t>
            </a:r>
            <a:br>
              <a:rPr lang="sk-SK" dirty="0"/>
            </a:br>
            <a:r>
              <a:rPr lang="sk-SK" dirty="0"/>
              <a:t>a pre voľby do Európskeho parlamentu</a:t>
            </a:r>
          </a:p>
          <a:p>
            <a:pPr lvl="0"/>
            <a:r>
              <a:rPr lang="sk-SK" dirty="0"/>
              <a:t>Posúdiť možnosť umožniť občanom SR voliť poštou aj v prípade, že sa nenachádzajú v zahraničí, ale nachádzajú sa na území SR na inom mieste ako na adrese trvalého pobytu</a:t>
            </a:r>
          </a:p>
          <a:p>
            <a:endParaRPr lang="sk-SK" dirty="0"/>
          </a:p>
          <a:p>
            <a:endParaRPr lang="sk-SK" dirty="0"/>
          </a:p>
        </p:txBody>
      </p:sp>
    </p:spTree>
    <p:extLst>
      <p:ext uri="{BB962C8B-B14F-4D97-AF65-F5344CB8AC3E}">
        <p14:creationId xmlns:p14="http://schemas.microsoft.com/office/powerpoint/2010/main" val="50986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Ďalšie témy na diskusiu</a:t>
            </a:r>
            <a:endParaRPr lang="sk-SK" dirty="0"/>
          </a:p>
        </p:txBody>
      </p:sp>
      <p:sp>
        <p:nvSpPr>
          <p:cNvPr id="3" name="Zástupný symbol obsahu 2"/>
          <p:cNvSpPr>
            <a:spLocks noGrp="1"/>
          </p:cNvSpPr>
          <p:nvPr>
            <p:ph idx="1"/>
          </p:nvPr>
        </p:nvSpPr>
        <p:spPr>
          <a:xfrm>
            <a:off x="1485899" y="1414021"/>
            <a:ext cx="10147301" cy="4852309"/>
          </a:xfrm>
        </p:spPr>
        <p:txBody>
          <a:bodyPr>
            <a:normAutofit/>
          </a:bodyPr>
          <a:lstStyle/>
          <a:p>
            <a:pPr lvl="0"/>
            <a:r>
              <a:rPr lang="sk-SK" dirty="0"/>
              <a:t>Prediskutovať význam a pridanú hodnotu zavedenia Jednotného elektronického zoznamu voličov, ktorý by mal nahradiť doterajšie zoznamy voličov vyhotovované obcami, zrušil by miestnu príslušnosť pre niektoré úkony ako napr. vydávanie hlasovacieho preukazu ako strednodobého projektu ministerstva vnútra</a:t>
            </a:r>
          </a:p>
          <a:p>
            <a:pPr lvl="0"/>
            <a:r>
              <a:rPr lang="sk-SK" dirty="0"/>
              <a:t>Zvážiť vhodnosť zapojenia zastupiteľstiev do volebného procesu</a:t>
            </a:r>
          </a:p>
          <a:p>
            <a:pPr lvl="0"/>
            <a:r>
              <a:rPr lang="sk-SK" dirty="0"/>
              <a:t>Posúdiť vhodnosť využitia  KEP, resp. </a:t>
            </a:r>
            <a:r>
              <a:rPr lang="sk-SK" dirty="0" err="1"/>
              <a:t>eID</a:t>
            </a:r>
            <a:r>
              <a:rPr lang="sk-SK" dirty="0"/>
              <a:t> vo volebnom procese</a:t>
            </a:r>
          </a:p>
          <a:p>
            <a:pPr lvl="0"/>
            <a:r>
              <a:rPr lang="sk-SK" dirty="0"/>
              <a:t>Posúdiť vhodnosť zavedenia ďalších spôsobov hlasovania ako napríklad hlasovanie </a:t>
            </a:r>
            <a:br>
              <a:rPr lang="sk-SK" dirty="0"/>
            </a:br>
            <a:r>
              <a:rPr lang="sk-SK" dirty="0"/>
              <a:t>v zastúpení a hlasovanie v predstihu</a:t>
            </a:r>
          </a:p>
          <a:p>
            <a:endParaRPr lang="sk-SK" dirty="0"/>
          </a:p>
        </p:txBody>
      </p:sp>
    </p:spTree>
    <p:extLst>
      <p:ext uri="{BB962C8B-B14F-4D97-AF65-F5344CB8AC3E}">
        <p14:creationId xmlns:p14="http://schemas.microsoft.com/office/powerpoint/2010/main" val="119776591"/>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zenta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6800</TotalTime>
  <Words>380</Words>
  <Application>Microsoft Office PowerPoint</Application>
  <PresentationFormat>Širokouhlá</PresentationFormat>
  <Paragraphs>82</Paragraphs>
  <Slides>9</Slides>
  <Notes>6</Notes>
  <HiddenSlides>0</HiddenSlides>
  <MMClips>0</MMClips>
  <ScaleCrop>false</ScaleCrop>
  <HeadingPairs>
    <vt:vector size="6" baseType="variant">
      <vt:variant>
        <vt:lpstr>Použité písma</vt:lpstr>
      </vt:variant>
      <vt:variant>
        <vt:i4>7</vt:i4>
      </vt:variant>
      <vt:variant>
        <vt:lpstr>Motív</vt:lpstr>
      </vt:variant>
      <vt:variant>
        <vt:i4>2</vt:i4>
      </vt:variant>
      <vt:variant>
        <vt:lpstr>Nadpisy snímok</vt:lpstr>
      </vt:variant>
      <vt:variant>
        <vt:i4>9</vt:i4>
      </vt:variant>
    </vt:vector>
  </HeadingPairs>
  <TitlesOfParts>
    <vt:vector size="18" baseType="lpstr">
      <vt:lpstr>Arial</vt:lpstr>
      <vt:lpstr>Calibri</vt:lpstr>
      <vt:lpstr>Calibri Light</vt:lpstr>
      <vt:lpstr>Century Gothic</vt:lpstr>
      <vt:lpstr>Verdana</vt:lpstr>
      <vt:lpstr>Wingdings</vt:lpstr>
      <vt:lpstr>Wingdings 2</vt:lpstr>
      <vt:lpstr>Motív Office</vt:lpstr>
      <vt:lpstr>prezentacia</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Návrh záverov k elektronizácii volebných procesov</vt:lpstr>
      <vt:lpstr>Voľba poštou – zjednodušenie a podmienky</vt:lpstr>
      <vt:lpstr>Ďalšie témy na diskusiu</vt:lpstr>
    </vt:vector>
  </TitlesOfParts>
  <Company>MVSR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Lukáš Gablovský</dc:creator>
  <cp:lastModifiedBy>Eva Chmelová</cp:lastModifiedBy>
  <cp:revision>422</cp:revision>
  <cp:lastPrinted>2019-01-29T07:40:10Z</cp:lastPrinted>
  <dcterms:created xsi:type="dcterms:W3CDTF">2019-01-14T13:41:12Z</dcterms:created>
  <dcterms:modified xsi:type="dcterms:W3CDTF">2020-10-01T08:29:54Z</dcterms:modified>
</cp:coreProperties>
</file>