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215" r:id="rId2"/>
    <p:sldId id="2341" r:id="rId3"/>
    <p:sldId id="2243" r:id="rId4"/>
    <p:sldId id="2301" r:id="rId5"/>
    <p:sldId id="2371" r:id="rId6"/>
    <p:sldId id="2373" r:id="rId7"/>
    <p:sldId id="2372" r:id="rId8"/>
    <p:sldId id="2374" r:id="rId9"/>
    <p:sldId id="2355" r:id="rId10"/>
    <p:sldId id="2369" r:id="rId11"/>
    <p:sldId id="2370" r:id="rId12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12" userDrawn="1">
          <p15:clr>
            <a:srgbClr val="A4A3A4"/>
          </p15:clr>
        </p15:guide>
        <p15:guide id="4" pos="14350" userDrawn="1">
          <p15:clr>
            <a:srgbClr val="A4A3A4"/>
          </p15:clr>
        </p15:guide>
        <p15:guide id="5" pos="1006" userDrawn="1">
          <p15:clr>
            <a:srgbClr val="A4A3A4"/>
          </p15:clr>
        </p15:guide>
        <p15:guide id="6" pos="7702" userDrawn="1">
          <p15:clr>
            <a:srgbClr val="A4A3A4"/>
          </p15:clr>
        </p15:guide>
        <p15:guide id="8" orient="horz" pos="4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1334"/>
    <a:srgbClr val="000820"/>
    <a:srgbClr val="000C28"/>
    <a:srgbClr val="5D77EB"/>
    <a:srgbClr val="1AE8DA"/>
    <a:srgbClr val="CF9600"/>
    <a:srgbClr val="F52552"/>
    <a:srgbClr val="EC72A5"/>
    <a:srgbClr val="FFC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94" autoAdjust="0"/>
    <p:restoredTop sz="95271" autoAdjust="0"/>
  </p:normalViewPr>
  <p:slideViewPr>
    <p:cSldViewPr snapToGrid="0" snapToObjects="1">
      <p:cViewPr varScale="1">
        <p:scale>
          <a:sx n="55" d="100"/>
          <a:sy n="55" d="100"/>
        </p:scale>
        <p:origin x="456" y="120"/>
      </p:cViewPr>
      <p:guideLst>
        <p:guide orient="horz" pos="8112"/>
        <p:guide pos="14350"/>
        <p:guide pos="1006"/>
        <p:guide pos="7702"/>
        <p:guide orient="horz" pos="4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Open Sans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Open Sans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Open Sans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Open Sans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Open Sans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51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44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89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1222482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3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68162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4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892570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5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925502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6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223859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7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035784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8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484065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54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E1B2B711-4D28-8040-BA88-55C37CBFAF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18829" y="12630054"/>
            <a:ext cx="3638096" cy="58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5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24377650" cy="8720254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F990012E-A3DA-AC4A-9195-32C37C48E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18829" y="12630054"/>
            <a:ext cx="3638096" cy="589737"/>
          </a:xfrm>
          <a:prstGeom prst="rect">
            <a:avLst/>
          </a:prstGeom>
        </p:spPr>
      </p:pic>
    </p:spTree>
    <p:extLst/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9988341" y="4058968"/>
            <a:ext cx="4631498" cy="4272011"/>
          </a:xfrm>
          <a:custGeom>
            <a:avLst/>
            <a:gdLst>
              <a:gd name="connsiteX0" fmla="*/ 2204855 w 4631498"/>
              <a:gd name="connsiteY0" fmla="*/ 1834 h 4272011"/>
              <a:gd name="connsiteX1" fmla="*/ 3728134 w 4631498"/>
              <a:gd name="connsiteY1" fmla="*/ 236291 h 4272011"/>
              <a:gd name="connsiteX2" fmla="*/ 4566504 w 4631498"/>
              <a:gd name="connsiteY2" fmla="*/ 805117 h 4272011"/>
              <a:gd name="connsiteX3" fmla="*/ 4474000 w 4631498"/>
              <a:gd name="connsiteY3" fmla="*/ 1770189 h 4272011"/>
              <a:gd name="connsiteX4" fmla="*/ 3726087 w 4631498"/>
              <a:gd name="connsiteY4" fmla="*/ 3170236 h 4272011"/>
              <a:gd name="connsiteX5" fmla="*/ 2604338 w 4631498"/>
              <a:gd name="connsiteY5" fmla="*/ 4157505 h 4272011"/>
              <a:gd name="connsiteX6" fmla="*/ 1744355 w 4631498"/>
              <a:gd name="connsiteY6" fmla="*/ 4207711 h 4272011"/>
              <a:gd name="connsiteX7" fmla="*/ 1033595 w 4631498"/>
              <a:gd name="connsiteY7" fmla="*/ 3475579 h 4272011"/>
              <a:gd name="connsiteX8" fmla="*/ 62632 w 4631498"/>
              <a:gd name="connsiteY8" fmla="*/ 1191960 h 4272011"/>
              <a:gd name="connsiteX9" fmla="*/ 69473 w 4631498"/>
              <a:gd name="connsiteY9" fmla="*/ 515008 h 4272011"/>
              <a:gd name="connsiteX10" fmla="*/ 94676 w 4631498"/>
              <a:gd name="connsiteY10" fmla="*/ 467120 h 4272011"/>
              <a:gd name="connsiteX11" fmla="*/ 666670 w 4631498"/>
              <a:gd name="connsiteY11" fmla="*/ 161305 h 4272011"/>
              <a:gd name="connsiteX12" fmla="*/ 2204855 w 4631498"/>
              <a:gd name="connsiteY12" fmla="*/ 1834 h 427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31498" h="4272011">
                <a:moveTo>
                  <a:pt x="2204855" y="1834"/>
                </a:moveTo>
                <a:cubicBezTo>
                  <a:pt x="2721322" y="14504"/>
                  <a:pt x="3235304" y="92829"/>
                  <a:pt x="3728134" y="236291"/>
                </a:cubicBezTo>
                <a:cubicBezTo>
                  <a:pt x="4062443" y="336490"/>
                  <a:pt x="4422880" y="492788"/>
                  <a:pt x="4566504" y="805117"/>
                </a:cubicBezTo>
                <a:cubicBezTo>
                  <a:pt x="4703539" y="1112678"/>
                  <a:pt x="4600308" y="1464247"/>
                  <a:pt x="4474000" y="1770189"/>
                </a:cubicBezTo>
                <a:cubicBezTo>
                  <a:pt x="4294611" y="2227830"/>
                  <a:pt x="4045170" y="2729246"/>
                  <a:pt x="3726087" y="3170236"/>
                </a:cubicBezTo>
                <a:cubicBezTo>
                  <a:pt x="3420463" y="3592625"/>
                  <a:pt x="3054936" y="3953369"/>
                  <a:pt x="2604338" y="4157505"/>
                </a:cubicBezTo>
                <a:cubicBezTo>
                  <a:pt x="2337812" y="4276975"/>
                  <a:pt x="2014824" y="4317805"/>
                  <a:pt x="1744355" y="4207711"/>
                </a:cubicBezTo>
                <a:cubicBezTo>
                  <a:pt x="1416636" y="4084532"/>
                  <a:pt x="1203078" y="3778280"/>
                  <a:pt x="1033595" y="3475579"/>
                </a:cubicBezTo>
                <a:cubicBezTo>
                  <a:pt x="611648" y="2762905"/>
                  <a:pt x="285614" y="1996828"/>
                  <a:pt x="62632" y="1191960"/>
                </a:cubicBezTo>
                <a:cubicBezTo>
                  <a:pt x="5148" y="970298"/>
                  <a:pt x="-46405" y="715142"/>
                  <a:pt x="69473" y="515008"/>
                </a:cubicBezTo>
                <a:cubicBezTo>
                  <a:pt x="76731" y="491921"/>
                  <a:pt x="85704" y="479520"/>
                  <a:pt x="94676" y="467120"/>
                </a:cubicBezTo>
                <a:cubicBezTo>
                  <a:pt x="220571" y="293127"/>
                  <a:pt x="455693" y="217059"/>
                  <a:pt x="666670" y="161305"/>
                </a:cubicBezTo>
                <a:cubicBezTo>
                  <a:pt x="1169438" y="42148"/>
                  <a:pt x="1688389" y="-10836"/>
                  <a:pt x="2204855" y="18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16881511" y="4058968"/>
            <a:ext cx="4631498" cy="4272011"/>
          </a:xfrm>
          <a:custGeom>
            <a:avLst/>
            <a:gdLst>
              <a:gd name="connsiteX0" fmla="*/ 2204855 w 4631498"/>
              <a:gd name="connsiteY0" fmla="*/ 1834 h 4272011"/>
              <a:gd name="connsiteX1" fmla="*/ 3728134 w 4631498"/>
              <a:gd name="connsiteY1" fmla="*/ 236291 h 4272011"/>
              <a:gd name="connsiteX2" fmla="*/ 4566504 w 4631498"/>
              <a:gd name="connsiteY2" fmla="*/ 805117 h 4272011"/>
              <a:gd name="connsiteX3" fmla="*/ 4474000 w 4631498"/>
              <a:gd name="connsiteY3" fmla="*/ 1770189 h 4272011"/>
              <a:gd name="connsiteX4" fmla="*/ 3726087 w 4631498"/>
              <a:gd name="connsiteY4" fmla="*/ 3170236 h 4272011"/>
              <a:gd name="connsiteX5" fmla="*/ 2604338 w 4631498"/>
              <a:gd name="connsiteY5" fmla="*/ 4157505 h 4272011"/>
              <a:gd name="connsiteX6" fmla="*/ 1744355 w 4631498"/>
              <a:gd name="connsiteY6" fmla="*/ 4207711 h 4272011"/>
              <a:gd name="connsiteX7" fmla="*/ 1033595 w 4631498"/>
              <a:gd name="connsiteY7" fmla="*/ 3475579 h 4272011"/>
              <a:gd name="connsiteX8" fmla="*/ 62632 w 4631498"/>
              <a:gd name="connsiteY8" fmla="*/ 1191960 h 4272011"/>
              <a:gd name="connsiteX9" fmla="*/ 69473 w 4631498"/>
              <a:gd name="connsiteY9" fmla="*/ 515008 h 4272011"/>
              <a:gd name="connsiteX10" fmla="*/ 94676 w 4631498"/>
              <a:gd name="connsiteY10" fmla="*/ 467120 h 4272011"/>
              <a:gd name="connsiteX11" fmla="*/ 666670 w 4631498"/>
              <a:gd name="connsiteY11" fmla="*/ 161305 h 4272011"/>
              <a:gd name="connsiteX12" fmla="*/ 2204855 w 4631498"/>
              <a:gd name="connsiteY12" fmla="*/ 1834 h 427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31498" h="4272011">
                <a:moveTo>
                  <a:pt x="2204855" y="1834"/>
                </a:moveTo>
                <a:cubicBezTo>
                  <a:pt x="2721322" y="14504"/>
                  <a:pt x="3235304" y="92829"/>
                  <a:pt x="3728134" y="236291"/>
                </a:cubicBezTo>
                <a:cubicBezTo>
                  <a:pt x="4062443" y="336490"/>
                  <a:pt x="4422880" y="492788"/>
                  <a:pt x="4566504" y="805117"/>
                </a:cubicBezTo>
                <a:cubicBezTo>
                  <a:pt x="4703539" y="1112678"/>
                  <a:pt x="4600308" y="1464247"/>
                  <a:pt x="4474000" y="1770189"/>
                </a:cubicBezTo>
                <a:cubicBezTo>
                  <a:pt x="4294611" y="2227830"/>
                  <a:pt x="4045170" y="2729246"/>
                  <a:pt x="3726087" y="3170236"/>
                </a:cubicBezTo>
                <a:cubicBezTo>
                  <a:pt x="3420463" y="3592625"/>
                  <a:pt x="3054936" y="3953369"/>
                  <a:pt x="2604338" y="4157505"/>
                </a:cubicBezTo>
                <a:cubicBezTo>
                  <a:pt x="2337812" y="4276975"/>
                  <a:pt x="2014824" y="4317805"/>
                  <a:pt x="1744355" y="4207711"/>
                </a:cubicBezTo>
                <a:cubicBezTo>
                  <a:pt x="1416636" y="4084532"/>
                  <a:pt x="1203078" y="3778280"/>
                  <a:pt x="1033595" y="3475579"/>
                </a:cubicBezTo>
                <a:cubicBezTo>
                  <a:pt x="611648" y="2762905"/>
                  <a:pt x="285614" y="1996828"/>
                  <a:pt x="62632" y="1191960"/>
                </a:cubicBezTo>
                <a:cubicBezTo>
                  <a:pt x="5148" y="970298"/>
                  <a:pt x="-46405" y="715142"/>
                  <a:pt x="69473" y="515008"/>
                </a:cubicBezTo>
                <a:cubicBezTo>
                  <a:pt x="76731" y="491921"/>
                  <a:pt x="85704" y="479520"/>
                  <a:pt x="94676" y="467120"/>
                </a:cubicBezTo>
                <a:cubicBezTo>
                  <a:pt x="220571" y="293127"/>
                  <a:pt x="455693" y="217059"/>
                  <a:pt x="666670" y="161305"/>
                </a:cubicBezTo>
                <a:cubicBezTo>
                  <a:pt x="1169438" y="42148"/>
                  <a:pt x="1688389" y="-10836"/>
                  <a:pt x="2204855" y="18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3048280" y="4058968"/>
            <a:ext cx="4631498" cy="4272011"/>
          </a:xfrm>
          <a:custGeom>
            <a:avLst/>
            <a:gdLst>
              <a:gd name="connsiteX0" fmla="*/ 2204855 w 4631498"/>
              <a:gd name="connsiteY0" fmla="*/ 1834 h 4272011"/>
              <a:gd name="connsiteX1" fmla="*/ 3728134 w 4631498"/>
              <a:gd name="connsiteY1" fmla="*/ 236291 h 4272011"/>
              <a:gd name="connsiteX2" fmla="*/ 4566504 w 4631498"/>
              <a:gd name="connsiteY2" fmla="*/ 805117 h 4272011"/>
              <a:gd name="connsiteX3" fmla="*/ 4474000 w 4631498"/>
              <a:gd name="connsiteY3" fmla="*/ 1770189 h 4272011"/>
              <a:gd name="connsiteX4" fmla="*/ 3726087 w 4631498"/>
              <a:gd name="connsiteY4" fmla="*/ 3170236 h 4272011"/>
              <a:gd name="connsiteX5" fmla="*/ 2604338 w 4631498"/>
              <a:gd name="connsiteY5" fmla="*/ 4157505 h 4272011"/>
              <a:gd name="connsiteX6" fmla="*/ 1744355 w 4631498"/>
              <a:gd name="connsiteY6" fmla="*/ 4207711 h 4272011"/>
              <a:gd name="connsiteX7" fmla="*/ 1033595 w 4631498"/>
              <a:gd name="connsiteY7" fmla="*/ 3475579 h 4272011"/>
              <a:gd name="connsiteX8" fmla="*/ 62632 w 4631498"/>
              <a:gd name="connsiteY8" fmla="*/ 1191960 h 4272011"/>
              <a:gd name="connsiteX9" fmla="*/ 69473 w 4631498"/>
              <a:gd name="connsiteY9" fmla="*/ 515008 h 4272011"/>
              <a:gd name="connsiteX10" fmla="*/ 94676 w 4631498"/>
              <a:gd name="connsiteY10" fmla="*/ 467120 h 4272011"/>
              <a:gd name="connsiteX11" fmla="*/ 666670 w 4631498"/>
              <a:gd name="connsiteY11" fmla="*/ 161305 h 4272011"/>
              <a:gd name="connsiteX12" fmla="*/ 2204855 w 4631498"/>
              <a:gd name="connsiteY12" fmla="*/ 1834 h 427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31498" h="4272011">
                <a:moveTo>
                  <a:pt x="2204855" y="1834"/>
                </a:moveTo>
                <a:cubicBezTo>
                  <a:pt x="2721322" y="14504"/>
                  <a:pt x="3235304" y="92829"/>
                  <a:pt x="3728134" y="236291"/>
                </a:cubicBezTo>
                <a:cubicBezTo>
                  <a:pt x="4062443" y="336490"/>
                  <a:pt x="4422880" y="492788"/>
                  <a:pt x="4566504" y="805117"/>
                </a:cubicBezTo>
                <a:cubicBezTo>
                  <a:pt x="4703539" y="1112678"/>
                  <a:pt x="4600308" y="1464247"/>
                  <a:pt x="4474000" y="1770189"/>
                </a:cubicBezTo>
                <a:cubicBezTo>
                  <a:pt x="4294611" y="2227830"/>
                  <a:pt x="4045170" y="2729246"/>
                  <a:pt x="3726087" y="3170236"/>
                </a:cubicBezTo>
                <a:cubicBezTo>
                  <a:pt x="3420463" y="3592625"/>
                  <a:pt x="3054936" y="3953369"/>
                  <a:pt x="2604338" y="4157505"/>
                </a:cubicBezTo>
                <a:cubicBezTo>
                  <a:pt x="2337812" y="4276975"/>
                  <a:pt x="2014824" y="4317805"/>
                  <a:pt x="1744355" y="4207711"/>
                </a:cubicBezTo>
                <a:cubicBezTo>
                  <a:pt x="1416636" y="4084532"/>
                  <a:pt x="1203078" y="3778280"/>
                  <a:pt x="1033595" y="3475579"/>
                </a:cubicBezTo>
                <a:cubicBezTo>
                  <a:pt x="611648" y="2762905"/>
                  <a:pt x="285614" y="1996828"/>
                  <a:pt x="62632" y="1191960"/>
                </a:cubicBezTo>
                <a:cubicBezTo>
                  <a:pt x="5148" y="970298"/>
                  <a:pt x="-46405" y="715142"/>
                  <a:pt x="69473" y="515008"/>
                </a:cubicBezTo>
                <a:cubicBezTo>
                  <a:pt x="76731" y="491921"/>
                  <a:pt x="85704" y="479520"/>
                  <a:pt x="94676" y="467120"/>
                </a:cubicBezTo>
                <a:cubicBezTo>
                  <a:pt x="220571" y="293127"/>
                  <a:pt x="455693" y="217059"/>
                  <a:pt x="666670" y="161305"/>
                </a:cubicBezTo>
                <a:cubicBezTo>
                  <a:pt x="1169438" y="42148"/>
                  <a:pt x="1688389" y="-10836"/>
                  <a:pt x="2204855" y="18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2D5A2725-FB9D-744F-9E1A-B014E2C18A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18829" y="12630054"/>
            <a:ext cx="3638096" cy="589737"/>
          </a:xfrm>
          <a:prstGeom prst="rect">
            <a:avLst/>
          </a:prstGeom>
        </p:spPr>
      </p:pic>
    </p:spTree>
    <p:extLst/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8167908" y="3925229"/>
            <a:ext cx="3707788" cy="370220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2949144" y="3925229"/>
            <a:ext cx="3707788" cy="370220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730380" y="3925229"/>
            <a:ext cx="3707788" cy="370220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511616" y="3925229"/>
            <a:ext cx="3707788" cy="370220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0D9D2440-313C-4442-9D60-CF1098AA9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18829" y="12630054"/>
            <a:ext cx="3638096" cy="589737"/>
          </a:xfrm>
          <a:prstGeom prst="rect">
            <a:avLst/>
          </a:prstGeom>
        </p:spPr>
      </p:pic>
    </p:spTree>
    <p:extLst/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O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591022" y="4693462"/>
            <a:ext cx="19786627" cy="5977054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1856586" y="4276116"/>
            <a:ext cx="7398926" cy="6811746"/>
          </a:xfrm>
          <a:custGeom>
            <a:avLst/>
            <a:gdLst>
              <a:gd name="connsiteX0" fmla="*/ 4457768 w 8237360"/>
              <a:gd name="connsiteY0" fmla="*/ 1 h 7583641"/>
              <a:gd name="connsiteX1" fmla="*/ 6497168 w 8237360"/>
              <a:gd name="connsiteY1" fmla="*/ 198137 h 7583641"/>
              <a:gd name="connsiteX2" fmla="*/ 8065561 w 8237360"/>
              <a:gd name="connsiteY2" fmla="*/ 1071424 h 7583641"/>
              <a:gd name="connsiteX3" fmla="*/ 8052735 w 8237360"/>
              <a:gd name="connsiteY3" fmla="*/ 2789196 h 7583641"/>
              <a:gd name="connsiteX4" fmla="*/ 6950916 w 8237360"/>
              <a:gd name="connsiteY4" fmla="*/ 5376866 h 7583641"/>
              <a:gd name="connsiteX5" fmla="*/ 5124933 w 8237360"/>
              <a:gd name="connsiteY5" fmla="*/ 7294261 h 7583641"/>
              <a:gd name="connsiteX6" fmla="*/ 3614890 w 8237360"/>
              <a:gd name="connsiteY6" fmla="*/ 7516934 h 7583641"/>
              <a:gd name="connsiteX7" fmla="*/ 2246270 w 8237360"/>
              <a:gd name="connsiteY7" fmla="*/ 6335519 h 7583641"/>
              <a:gd name="connsiteX8" fmla="*/ 176537 w 8237360"/>
              <a:gd name="connsiteY8" fmla="*/ 2456295 h 7583641"/>
              <a:gd name="connsiteX9" fmla="*/ 83084 w 8237360"/>
              <a:gd name="connsiteY9" fmla="*/ 1260408 h 7583641"/>
              <a:gd name="connsiteX10" fmla="*/ 120102 w 8237360"/>
              <a:gd name="connsiteY10" fmla="*/ 1171957 h 7583641"/>
              <a:gd name="connsiteX11" fmla="*/ 1081998 w 8237360"/>
              <a:gd name="connsiteY11" fmla="*/ 543028 h 7583641"/>
              <a:gd name="connsiteX12" fmla="*/ 4457768 w 8237360"/>
              <a:gd name="connsiteY12" fmla="*/ 1 h 758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7360" h="7583641">
                <a:moveTo>
                  <a:pt x="4457768" y="1"/>
                </a:moveTo>
                <a:cubicBezTo>
                  <a:pt x="5143567" y="85"/>
                  <a:pt x="5828011" y="65850"/>
                  <a:pt x="6497168" y="198137"/>
                </a:cubicBezTo>
                <a:cubicBezTo>
                  <a:pt x="7102843" y="322874"/>
                  <a:pt x="7763378" y="542554"/>
                  <a:pt x="8065561" y="1071424"/>
                </a:cubicBezTo>
                <a:cubicBezTo>
                  <a:pt x="8355372" y="1592908"/>
                  <a:pt x="8227976" y="2229519"/>
                  <a:pt x="8052735" y="2789196"/>
                </a:cubicBezTo>
                <a:cubicBezTo>
                  <a:pt x="7807453" y="3624896"/>
                  <a:pt x="7445353" y="4548779"/>
                  <a:pt x="6950916" y="5376866"/>
                </a:cubicBezTo>
                <a:cubicBezTo>
                  <a:pt x="6477335" y="6170025"/>
                  <a:pt x="5888416" y="6863718"/>
                  <a:pt x="5124933" y="7294261"/>
                </a:cubicBezTo>
                <a:cubicBezTo>
                  <a:pt x="4673139" y="7546672"/>
                  <a:pt x="4109429" y="7669086"/>
                  <a:pt x="3614890" y="7516934"/>
                </a:cubicBezTo>
                <a:cubicBezTo>
                  <a:pt x="3017265" y="7350610"/>
                  <a:pt x="2592595" y="6843365"/>
                  <a:pt x="2246270" y="6335519"/>
                </a:cubicBezTo>
                <a:cubicBezTo>
                  <a:pt x="1390439" y="5143426"/>
                  <a:pt x="695568" y="3842125"/>
                  <a:pt x="176537" y="2456295"/>
                </a:cubicBezTo>
                <a:cubicBezTo>
                  <a:pt x="40525" y="2074021"/>
                  <a:pt x="-90242" y="1631708"/>
                  <a:pt x="83084" y="1260408"/>
                </a:cubicBezTo>
                <a:cubicBezTo>
                  <a:pt x="92296" y="1218528"/>
                  <a:pt x="106199" y="1195242"/>
                  <a:pt x="120102" y="1171957"/>
                </a:cubicBezTo>
                <a:cubicBezTo>
                  <a:pt x="315183" y="845234"/>
                  <a:pt x="718316" y="674321"/>
                  <a:pt x="1081998" y="543028"/>
                </a:cubicBezTo>
                <a:cubicBezTo>
                  <a:pt x="2168012" y="182170"/>
                  <a:pt x="3314771" y="-138"/>
                  <a:pt x="4457768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BE7D428B-AF07-824F-9B8A-7ACB7B1E9F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18829" y="12630054"/>
            <a:ext cx="3638096" cy="589737"/>
          </a:xfrm>
          <a:prstGeom prst="rect">
            <a:avLst/>
          </a:prstGeom>
        </p:spPr>
      </p:pic>
    </p:spTree>
    <p:extLst/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3657600"/>
            <a:ext cx="24377650" cy="100584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CC1BE18E-B42D-484D-8A09-08E899DF6D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755" y="612226"/>
            <a:ext cx="3638096" cy="589737"/>
          </a:xfrm>
          <a:prstGeom prst="rect">
            <a:avLst/>
          </a:prstGeom>
        </p:spPr>
      </p:pic>
    </p:spTree>
    <p:extLst/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24377650" cy="13716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2188824" y="0"/>
            <a:ext cx="12188825" cy="13716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CA4B1B45-4C04-7E4D-BE80-2E2D3F4EE7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0" y="12662711"/>
            <a:ext cx="3638096" cy="589737"/>
          </a:xfrm>
          <a:prstGeom prst="rect">
            <a:avLst/>
          </a:prstGeom>
        </p:spPr>
      </p:pic>
    </p:spTree>
    <p:extLst/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88825" cy="13716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2146322" y="490654"/>
            <a:ext cx="936702" cy="11374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pen Sans Regular" charset="0"/>
            </a:endParaRP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41535968-55DF-B247-A669-F51534BFD5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18829" y="12630054"/>
            <a:ext cx="3638096" cy="589737"/>
          </a:xfrm>
          <a:prstGeom prst="rect">
            <a:avLst/>
          </a:prstGeom>
        </p:spPr>
      </p:pic>
    </p:spTree>
    <p:extLst/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290" y="1760999"/>
            <a:ext cx="5963377" cy="6706612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12447855" y="6171188"/>
            <a:ext cx="5963377" cy="6706612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8184037" y="1760999"/>
            <a:ext cx="5963377" cy="6706612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5C1A43FC-DCB5-5A4D-B531-6CE06D218F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0" y="12662711"/>
            <a:ext cx="3638096" cy="589737"/>
          </a:xfrm>
          <a:prstGeom prst="rect">
            <a:avLst/>
          </a:prstGeom>
        </p:spPr>
      </p:pic>
    </p:spTree>
    <p:extLst/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24377650" cy="7672039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E136EF33-6A31-3947-AD13-860FBDFF1F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18829" y="12630054"/>
            <a:ext cx="3638096" cy="589737"/>
          </a:xfrm>
          <a:prstGeom prst="rect">
            <a:avLst/>
          </a:prstGeom>
        </p:spPr>
      </p:pic>
    </p:spTree>
    <p:extLst/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0145400" y="0"/>
            <a:ext cx="14255696" cy="13716000"/>
          </a:xfrm>
          <a:custGeom>
            <a:avLst/>
            <a:gdLst>
              <a:gd name="connsiteX0" fmla="*/ 4076915 w 14255696"/>
              <a:gd name="connsiteY0" fmla="*/ 1625600 h 13716000"/>
              <a:gd name="connsiteX1" fmla="*/ 4102046 w 14255696"/>
              <a:gd name="connsiteY1" fmla="*/ 1665723 h 13716000"/>
              <a:gd name="connsiteX2" fmla="*/ 4102046 w 14255696"/>
              <a:gd name="connsiteY2" fmla="*/ 1625600 h 13716000"/>
              <a:gd name="connsiteX3" fmla="*/ 0 w 14255696"/>
              <a:gd name="connsiteY3" fmla="*/ 0 h 13716000"/>
              <a:gd name="connsiteX4" fmla="*/ 2578046 w 14255696"/>
              <a:gd name="connsiteY4" fmla="*/ 0 h 13716000"/>
              <a:gd name="connsiteX5" fmla="*/ 14255696 w 14255696"/>
              <a:gd name="connsiteY5" fmla="*/ 0 h 13716000"/>
              <a:gd name="connsiteX6" fmla="*/ 14255696 w 14255696"/>
              <a:gd name="connsiteY6" fmla="*/ 13716000 h 13716000"/>
              <a:gd name="connsiteX7" fmla="*/ 2823040 w 14255696"/>
              <a:gd name="connsiteY7" fmla="*/ 13715999 h 13716000"/>
              <a:gd name="connsiteX8" fmla="*/ 2578046 w 14255696"/>
              <a:gd name="connsiteY8" fmla="*/ 13715999 h 13716000"/>
              <a:gd name="connsiteX9" fmla="*/ 178996 w 14255696"/>
              <a:gd name="connsiteY9" fmla="*/ 13715999 h 13716000"/>
              <a:gd name="connsiteX10" fmla="*/ 202120 w 14255696"/>
              <a:gd name="connsiteY10" fmla="*/ 13710319 h 13716000"/>
              <a:gd name="connsiteX11" fmla="*/ 4059278 w 14255696"/>
              <a:gd name="connsiteY11" fmla="*/ 6666167 h 13716000"/>
              <a:gd name="connsiteX12" fmla="*/ 98188 w 14255696"/>
              <a:gd name="connsiteY12" fmla="*/ 2431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55696" h="13716000">
                <a:moveTo>
                  <a:pt x="4076915" y="1625600"/>
                </a:moveTo>
                <a:lnTo>
                  <a:pt x="4102046" y="1665723"/>
                </a:lnTo>
                <a:lnTo>
                  <a:pt x="4102046" y="1625600"/>
                </a:lnTo>
                <a:close/>
                <a:moveTo>
                  <a:pt x="0" y="0"/>
                </a:moveTo>
                <a:lnTo>
                  <a:pt x="2578046" y="0"/>
                </a:lnTo>
                <a:lnTo>
                  <a:pt x="14255696" y="0"/>
                </a:lnTo>
                <a:lnTo>
                  <a:pt x="14255696" y="13716000"/>
                </a:lnTo>
                <a:lnTo>
                  <a:pt x="2823040" y="13715999"/>
                </a:lnTo>
                <a:lnTo>
                  <a:pt x="2578046" y="13715999"/>
                </a:lnTo>
                <a:lnTo>
                  <a:pt x="178996" y="13715999"/>
                </a:lnTo>
                <a:lnTo>
                  <a:pt x="202120" y="13710319"/>
                </a:lnTo>
                <a:cubicBezTo>
                  <a:pt x="2491786" y="12987451"/>
                  <a:pt x="4133490" y="10049963"/>
                  <a:pt x="4059278" y="6666167"/>
                </a:cubicBezTo>
                <a:cubicBezTo>
                  <a:pt x="3986798" y="3361240"/>
                  <a:pt x="2304610" y="650391"/>
                  <a:pt x="98188" y="243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78093BF6-CAA5-3F40-B7CD-8A5AEA97F3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0" y="12662711"/>
            <a:ext cx="3638096" cy="589737"/>
          </a:xfrm>
          <a:prstGeom prst="rect">
            <a:avLst/>
          </a:prstGeom>
        </p:spPr>
      </p:pic>
    </p:spTree>
    <p:extLst/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9098906" y="-1088147"/>
            <a:ext cx="11473923" cy="18180327"/>
          </a:xfrm>
          <a:custGeom>
            <a:avLst/>
            <a:gdLst>
              <a:gd name="connsiteX0" fmla="*/ 2555693 w 11473923"/>
              <a:gd name="connsiteY0" fmla="*/ 1843 h 18180327"/>
              <a:gd name="connsiteX1" fmla="*/ 4669724 w 11473923"/>
              <a:gd name="connsiteY1" fmla="*/ 1371972 h 18180327"/>
              <a:gd name="connsiteX2" fmla="*/ 11218680 w 11473923"/>
              <a:gd name="connsiteY2" fmla="*/ 14627332 h 18180327"/>
              <a:gd name="connsiteX3" fmla="*/ 10101952 w 11473923"/>
              <a:gd name="connsiteY3" fmla="*/ 17925083 h 18180327"/>
              <a:gd name="connsiteX4" fmla="*/ 6804200 w 11473923"/>
              <a:gd name="connsiteY4" fmla="*/ 16808355 h 18180327"/>
              <a:gd name="connsiteX5" fmla="*/ 255243 w 11473923"/>
              <a:gd name="connsiteY5" fmla="*/ 3552995 h 18180327"/>
              <a:gd name="connsiteX6" fmla="*/ 1371972 w 11473923"/>
              <a:gd name="connsiteY6" fmla="*/ 255243 h 18180327"/>
              <a:gd name="connsiteX7" fmla="*/ 2555693 w 11473923"/>
              <a:gd name="connsiteY7" fmla="*/ 1843 h 1818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73923" h="18180327">
                <a:moveTo>
                  <a:pt x="2555693" y="1843"/>
                </a:moveTo>
                <a:cubicBezTo>
                  <a:pt x="3428412" y="35676"/>
                  <a:pt x="4255661" y="533893"/>
                  <a:pt x="4669724" y="1371972"/>
                </a:cubicBezTo>
                <a:lnTo>
                  <a:pt x="11218680" y="14627332"/>
                </a:lnTo>
                <a:cubicBezTo>
                  <a:pt x="11820952" y="15846356"/>
                  <a:pt x="11320978" y="17322811"/>
                  <a:pt x="10101952" y="17925083"/>
                </a:cubicBezTo>
                <a:cubicBezTo>
                  <a:pt x="8882928" y="18527359"/>
                  <a:pt x="7406473" y="18027379"/>
                  <a:pt x="6804200" y="16808355"/>
                </a:cubicBezTo>
                <a:lnTo>
                  <a:pt x="255243" y="3552995"/>
                </a:lnTo>
                <a:cubicBezTo>
                  <a:pt x="-347029" y="2333970"/>
                  <a:pt x="152947" y="857516"/>
                  <a:pt x="1371972" y="255243"/>
                </a:cubicBezTo>
                <a:cubicBezTo>
                  <a:pt x="1752918" y="67033"/>
                  <a:pt x="2159002" y="-13535"/>
                  <a:pt x="2555693" y="18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0405761" y="-523058"/>
            <a:ext cx="17675970" cy="12407808"/>
          </a:xfrm>
          <a:custGeom>
            <a:avLst/>
            <a:gdLst>
              <a:gd name="connsiteX0" fmla="*/ 2545912 w 17675970"/>
              <a:gd name="connsiteY0" fmla="*/ 1344 h 12407808"/>
              <a:gd name="connsiteX1" fmla="*/ 3708400 w 17675970"/>
              <a:gd name="connsiteY1" fmla="*/ 339023 h 12407808"/>
              <a:gd name="connsiteX2" fmla="*/ 16459709 w 17675970"/>
              <a:gd name="connsiteY2" fmla="*/ 7822172 h 12407808"/>
              <a:gd name="connsiteX3" fmla="*/ 17336949 w 17675970"/>
              <a:gd name="connsiteY3" fmla="*/ 11191549 h 12407808"/>
              <a:gd name="connsiteX4" fmla="*/ 13967571 w 17675970"/>
              <a:gd name="connsiteY4" fmla="*/ 12068786 h 12407808"/>
              <a:gd name="connsiteX5" fmla="*/ 1216260 w 17675970"/>
              <a:gd name="connsiteY5" fmla="*/ 4585638 h 12407808"/>
              <a:gd name="connsiteX6" fmla="*/ 339023 w 17675970"/>
              <a:gd name="connsiteY6" fmla="*/ 1216261 h 12407808"/>
              <a:gd name="connsiteX7" fmla="*/ 2545912 w 17675970"/>
              <a:gd name="connsiteY7" fmla="*/ 1344 h 124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75970" h="12407808">
                <a:moveTo>
                  <a:pt x="2545912" y="1344"/>
                </a:moveTo>
                <a:cubicBezTo>
                  <a:pt x="2942683" y="14468"/>
                  <a:pt x="3341941" y="123965"/>
                  <a:pt x="3708400" y="339023"/>
                </a:cubicBezTo>
                <a:lnTo>
                  <a:pt x="16459709" y="7822172"/>
                </a:lnTo>
                <a:cubicBezTo>
                  <a:pt x="17632379" y="8510357"/>
                  <a:pt x="18025133" y="10018879"/>
                  <a:pt x="17336949" y="11191549"/>
                </a:cubicBezTo>
                <a:cubicBezTo>
                  <a:pt x="16648763" y="12364219"/>
                  <a:pt x="15140239" y="12756971"/>
                  <a:pt x="13967571" y="12068786"/>
                </a:cubicBezTo>
                <a:lnTo>
                  <a:pt x="1216260" y="4585638"/>
                </a:lnTo>
                <a:cubicBezTo>
                  <a:pt x="43590" y="3897453"/>
                  <a:pt x="-349163" y="2388931"/>
                  <a:pt x="339023" y="1216261"/>
                </a:cubicBezTo>
                <a:cubicBezTo>
                  <a:pt x="812150" y="410050"/>
                  <a:pt x="1673015" y="-27528"/>
                  <a:pt x="2545912" y="13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AEF45C1F-27B1-1B43-9320-547444391C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0" y="12662711"/>
            <a:ext cx="3638096" cy="589737"/>
          </a:xfrm>
          <a:prstGeom prst="rect">
            <a:avLst/>
          </a:prstGeom>
        </p:spPr>
      </p:pic>
    </p:spTree>
    <p:extLst/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o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13688667" y="5401793"/>
            <a:ext cx="2872412" cy="2872412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28"/>
          </p:nvPr>
        </p:nvSpPr>
        <p:spPr>
          <a:xfrm>
            <a:off x="2823662" y="5554193"/>
            <a:ext cx="2872412" cy="2872412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D187AA0-D548-5947-8BBF-4D98D171DC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18829" y="12630054"/>
            <a:ext cx="3638096" cy="589737"/>
          </a:xfrm>
          <a:prstGeom prst="rect">
            <a:avLst/>
          </a:prstGeom>
        </p:spPr>
      </p:pic>
    </p:spTree>
    <p:extLst/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2" y="0"/>
            <a:ext cx="13297422" cy="13715999"/>
          </a:xfrm>
          <a:custGeom>
            <a:avLst/>
            <a:gdLst>
              <a:gd name="connsiteX0" fmla="*/ 0 w 19393999"/>
              <a:gd name="connsiteY0" fmla="*/ 0 h 13715999"/>
              <a:gd name="connsiteX1" fmla="*/ 19393999 w 19393999"/>
              <a:gd name="connsiteY1" fmla="*/ 0 h 13715999"/>
              <a:gd name="connsiteX2" fmla="*/ 13782907 w 19393999"/>
              <a:gd name="connsiteY2" fmla="*/ 13715999 h 13715999"/>
              <a:gd name="connsiteX3" fmla="*/ 0 w 19393999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3999" h="13715999">
                <a:moveTo>
                  <a:pt x="0" y="0"/>
                </a:moveTo>
                <a:lnTo>
                  <a:pt x="19393999" y="0"/>
                </a:lnTo>
                <a:lnTo>
                  <a:pt x="13782907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800" b="1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A3ED421-F42E-A34B-B457-93AB8D862E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18829" y="12630054"/>
            <a:ext cx="3638096" cy="58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Ap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634339" y="4665878"/>
            <a:ext cx="7513271" cy="4522727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2199" b="0" i="0"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endParaRPr lang="id-ID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87A7240F-61B7-CA47-B33E-1951FEF36A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18829" y="12630054"/>
            <a:ext cx="3638096" cy="589737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7616677" y="5406483"/>
            <a:ext cx="4864177" cy="44498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2375605" y="5406483"/>
            <a:ext cx="4864177" cy="44498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7134532" y="5406483"/>
            <a:ext cx="4864177" cy="44498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893460" y="5406483"/>
            <a:ext cx="4864177" cy="44498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27817370-E7AF-954F-8F00-43961C55CF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18829" y="12630054"/>
            <a:ext cx="3638096" cy="589737"/>
          </a:xfrm>
          <a:prstGeom prst="rect">
            <a:avLst/>
          </a:prstGeom>
        </p:spPr>
      </p:pic>
    </p:spTree>
    <p:extLst/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7638979" y="7955446"/>
            <a:ext cx="4864177" cy="44498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2397907" y="7955446"/>
            <a:ext cx="4864177" cy="44498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7156835" y="7955446"/>
            <a:ext cx="4864177" cy="44498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915763" y="7955446"/>
            <a:ext cx="4864177" cy="44498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7638979" y="3182723"/>
            <a:ext cx="4864177" cy="44498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2397907" y="3182723"/>
            <a:ext cx="4864177" cy="44498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7156835" y="3182723"/>
            <a:ext cx="4864177" cy="44498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915763" y="3182723"/>
            <a:ext cx="4864177" cy="44498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19C0C391-FA7D-DE46-AF8C-4FF59F5659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755" y="612226"/>
            <a:ext cx="3638096" cy="589737"/>
          </a:xfrm>
          <a:prstGeom prst="rect">
            <a:avLst/>
          </a:prstGeom>
        </p:spPr>
      </p:pic>
    </p:spTree>
    <p:extLst/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6199062" y="4469780"/>
            <a:ext cx="6021659" cy="5508702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2163335" y="4469780"/>
            <a:ext cx="6021659" cy="5508702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9181198" y="4469780"/>
            <a:ext cx="6021659" cy="5508702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E1D9FE9B-3292-1B4C-86E4-5C6D446686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18829" y="12630054"/>
            <a:ext cx="3638096" cy="589737"/>
          </a:xfrm>
          <a:prstGeom prst="rect">
            <a:avLst/>
          </a:prstGeom>
        </p:spPr>
      </p:pic>
    </p:spTree>
    <p:extLst/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3024624" y="3563151"/>
            <a:ext cx="9010186" cy="7188135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2386361" y="3563151"/>
            <a:ext cx="9010186" cy="7188135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DC64B1DD-DCA9-404C-A45C-3A6F11E8F3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18829" y="12630054"/>
            <a:ext cx="3638096" cy="589737"/>
          </a:xfrm>
          <a:prstGeom prst="rect">
            <a:avLst/>
          </a:prstGeom>
        </p:spPr>
      </p:pic>
    </p:spTree>
    <p:extLst/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7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27"/>
          </p:nvPr>
        </p:nvSpPr>
        <p:spPr>
          <a:xfrm>
            <a:off x="10325906" y="4449171"/>
            <a:ext cx="3725838" cy="6523629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8"/>
          </p:nvPr>
        </p:nvSpPr>
        <p:spPr>
          <a:xfrm>
            <a:off x="17002336" y="4449171"/>
            <a:ext cx="3725838" cy="6523629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9"/>
          </p:nvPr>
        </p:nvSpPr>
        <p:spPr>
          <a:xfrm>
            <a:off x="3671248" y="4449171"/>
            <a:ext cx="3725838" cy="6523629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BBCB41A3-1FEC-514C-97AC-DBBCEB6F73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18829" y="12630054"/>
            <a:ext cx="3638096" cy="589737"/>
          </a:xfrm>
          <a:prstGeom prst="rect">
            <a:avLst/>
          </a:prstGeom>
        </p:spPr>
      </p:pic>
    </p:spTree>
    <p:extLst/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desig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9"/>
          </p:nvPr>
        </p:nvSpPr>
        <p:spPr>
          <a:xfrm>
            <a:off x="8497230" y="5151863"/>
            <a:ext cx="7426712" cy="13113835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 desig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751371" y="5451745"/>
            <a:ext cx="6904941" cy="4361328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22197699" y="729763"/>
            <a:ext cx="768356" cy="76835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pen Sans Regular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2174253" y="847490"/>
            <a:ext cx="955956" cy="553961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400" b="1" i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pPr algn="ctr"/>
              <a:t>‹#›</a:t>
            </a:fld>
            <a:r>
              <a:rPr lang="id-ID" sz="2400" b="1" i="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07" r:id="rId2"/>
    <p:sldLayoutId id="2147484021" r:id="rId3"/>
    <p:sldLayoutId id="2147484022" r:id="rId4"/>
    <p:sldLayoutId id="2147484023" r:id="rId5"/>
    <p:sldLayoutId id="2147484024" r:id="rId6"/>
    <p:sldLayoutId id="2147484028" r:id="rId7"/>
    <p:sldLayoutId id="2147484029" r:id="rId8"/>
    <p:sldLayoutId id="2147484036" r:id="rId9"/>
    <p:sldLayoutId id="2147484026" r:id="rId10"/>
    <p:sldLayoutId id="2147484012" r:id="rId11"/>
    <p:sldLayoutId id="2147484013" r:id="rId12"/>
    <p:sldLayoutId id="2147484014" r:id="rId13"/>
    <p:sldLayoutId id="2147484011" r:id="rId14"/>
    <p:sldLayoutId id="2147484015" r:id="rId15"/>
    <p:sldLayoutId id="2147484020" r:id="rId16"/>
    <p:sldLayoutId id="2147484025" r:id="rId17"/>
    <p:sldLayoutId id="2147484017" r:id="rId18"/>
    <p:sldLayoutId id="2147484016" r:id="rId19"/>
    <p:sldLayoutId id="2147484009" r:id="rId20"/>
    <p:sldLayoutId id="2147484032" r:id="rId21"/>
    <p:sldLayoutId id="2147484034" r:id="rId22"/>
    <p:sldLayoutId id="2147484038" r:id="rId23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b="0" i="0" kern="1200">
          <a:solidFill>
            <a:schemeClr val="tx1"/>
          </a:solidFill>
          <a:latin typeface="Open Sans Regular" charset="0"/>
          <a:ea typeface="Open Sans Regular" charset="0"/>
          <a:cs typeface="Open Sans Regular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b="0" i="0" kern="1200" dirty="0" smtClean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b="0" i="0" kern="1200" dirty="0" smtClean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b="0" i="0" kern="1200" dirty="0" smtClean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 smtClean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ilan.andrejkovic@vicepremier.gov.s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 rot="5400000">
            <a:off x="6024250" y="4121151"/>
            <a:ext cx="13716000" cy="5473699"/>
          </a:xfrm>
          <a:custGeom>
            <a:avLst/>
            <a:gdLst>
              <a:gd name="connsiteX0" fmla="*/ 0 w 13716000"/>
              <a:gd name="connsiteY0" fmla="*/ 5473699 h 5473699"/>
              <a:gd name="connsiteX1" fmla="*/ 0 w 13716000"/>
              <a:gd name="connsiteY1" fmla="*/ 2706089 h 5473699"/>
              <a:gd name="connsiteX2" fmla="*/ 78110 w 13716000"/>
              <a:gd name="connsiteY2" fmla="*/ 2620750 h 5473699"/>
              <a:gd name="connsiteX3" fmla="*/ 6604071 w 13716000"/>
              <a:gd name="connsiteY3" fmla="*/ 3560 h 5473699"/>
              <a:gd name="connsiteX4" fmla="*/ 13667368 w 13716000"/>
              <a:gd name="connsiteY4" fmla="*/ 2598088 h 5473699"/>
              <a:gd name="connsiteX5" fmla="*/ 13716000 w 13716000"/>
              <a:gd name="connsiteY5" fmla="*/ 2650660 h 5473699"/>
              <a:gd name="connsiteX6" fmla="*/ 13716000 w 13716000"/>
              <a:gd name="connsiteY6" fmla="*/ 5294704 h 5473699"/>
              <a:gd name="connsiteX7" fmla="*/ 13710320 w 13716000"/>
              <a:gd name="connsiteY7" fmla="*/ 5271580 h 5473699"/>
              <a:gd name="connsiteX8" fmla="*/ 6666167 w 13716000"/>
              <a:gd name="connsiteY8" fmla="*/ 1414421 h 5473699"/>
              <a:gd name="connsiteX9" fmla="*/ 24318 w 13716000"/>
              <a:gd name="connsiteY9" fmla="*/ 5375512 h 547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0" h="5473699">
                <a:moveTo>
                  <a:pt x="0" y="5473699"/>
                </a:moveTo>
                <a:lnTo>
                  <a:pt x="0" y="2706089"/>
                </a:lnTo>
                <a:lnTo>
                  <a:pt x="78110" y="2620750"/>
                </a:lnTo>
                <a:cubicBezTo>
                  <a:pt x="1552252" y="1088436"/>
                  <a:pt x="3913171" y="71122"/>
                  <a:pt x="6604071" y="3560"/>
                </a:cubicBezTo>
                <a:cubicBezTo>
                  <a:pt x="9472264" y="-68454"/>
                  <a:pt x="12074145" y="957244"/>
                  <a:pt x="13667368" y="2598088"/>
                </a:cubicBezTo>
                <a:lnTo>
                  <a:pt x="13716000" y="2650660"/>
                </a:lnTo>
                <a:lnTo>
                  <a:pt x="13716000" y="5294704"/>
                </a:lnTo>
                <a:lnTo>
                  <a:pt x="13710320" y="5271580"/>
                </a:lnTo>
                <a:cubicBezTo>
                  <a:pt x="12987452" y="2981914"/>
                  <a:pt x="10049964" y="1340210"/>
                  <a:pt x="6666167" y="1414421"/>
                </a:cubicBezTo>
                <a:cubicBezTo>
                  <a:pt x="3361240" y="1486902"/>
                  <a:pt x="650391" y="3169090"/>
                  <a:pt x="24318" y="537551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alpha val="69000"/>
                </a:schemeClr>
              </a:gs>
              <a:gs pos="100000">
                <a:schemeClr val="accent5">
                  <a:alpha val="8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 Sans Regular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2700000" y="0"/>
            <a:ext cx="11677650" cy="13716000"/>
          </a:xfrm>
          <a:custGeom>
            <a:avLst/>
            <a:gdLst>
              <a:gd name="connsiteX0" fmla="*/ 0 w 11677650"/>
              <a:gd name="connsiteY0" fmla="*/ 0 h 13716000"/>
              <a:gd name="connsiteX1" fmla="*/ 11677650 w 11677650"/>
              <a:gd name="connsiteY1" fmla="*/ 0 h 13716000"/>
              <a:gd name="connsiteX2" fmla="*/ 11677650 w 11677650"/>
              <a:gd name="connsiteY2" fmla="*/ 13716000 h 13716000"/>
              <a:gd name="connsiteX3" fmla="*/ 244994 w 11677650"/>
              <a:gd name="connsiteY3" fmla="*/ 13716000 h 13716000"/>
              <a:gd name="connsiteX4" fmla="*/ 297566 w 11677650"/>
              <a:gd name="connsiteY4" fmla="*/ 13667368 h 13716000"/>
              <a:gd name="connsiteX5" fmla="*/ 2892094 w 11677650"/>
              <a:gd name="connsiteY5" fmla="*/ 6604072 h 13716000"/>
              <a:gd name="connsiteX6" fmla="*/ 1547302 w 11677650"/>
              <a:gd name="connsiteY6" fmla="*/ 1702925 h 13716000"/>
              <a:gd name="connsiteX7" fmla="*/ 1524000 w 11677650"/>
              <a:gd name="connsiteY7" fmla="*/ 1665723 h 13716000"/>
              <a:gd name="connsiteX8" fmla="*/ 1524000 w 11677650"/>
              <a:gd name="connsiteY8" fmla="*/ 1625600 h 13716000"/>
              <a:gd name="connsiteX9" fmla="*/ 1498869 w 11677650"/>
              <a:gd name="connsiteY9" fmla="*/ 1625600 h 13716000"/>
              <a:gd name="connsiteX10" fmla="*/ 1320784 w 11677650"/>
              <a:gd name="connsiteY10" fmla="*/ 1341288 h 13716000"/>
              <a:gd name="connsiteX11" fmla="*/ 274904 w 11677650"/>
              <a:gd name="connsiteY11" fmla="*/ 78111 h 13716000"/>
              <a:gd name="connsiteX12" fmla="*/ 189564 w 11677650"/>
              <a:gd name="connsiteY12" fmla="*/ 1 h 13716000"/>
              <a:gd name="connsiteX13" fmla="*/ 0 w 11677650"/>
              <a:gd name="connsiteY13" fmla="*/ 1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77650" h="13716000">
                <a:moveTo>
                  <a:pt x="0" y="0"/>
                </a:moveTo>
                <a:lnTo>
                  <a:pt x="11677650" y="0"/>
                </a:lnTo>
                <a:lnTo>
                  <a:pt x="11677650" y="13716000"/>
                </a:lnTo>
                <a:lnTo>
                  <a:pt x="244994" y="13716000"/>
                </a:lnTo>
                <a:lnTo>
                  <a:pt x="297566" y="13667368"/>
                </a:lnTo>
                <a:cubicBezTo>
                  <a:pt x="1938410" y="12074146"/>
                  <a:pt x="2964108" y="9472264"/>
                  <a:pt x="2892094" y="6604072"/>
                </a:cubicBezTo>
                <a:cubicBezTo>
                  <a:pt x="2845645" y="4754078"/>
                  <a:pt x="2350290" y="3060052"/>
                  <a:pt x="1547302" y="1702925"/>
                </a:cubicBezTo>
                <a:lnTo>
                  <a:pt x="1524000" y="1665723"/>
                </a:lnTo>
                <a:lnTo>
                  <a:pt x="1524000" y="1625600"/>
                </a:lnTo>
                <a:lnTo>
                  <a:pt x="1498869" y="1625600"/>
                </a:lnTo>
                <a:lnTo>
                  <a:pt x="1320784" y="1341288"/>
                </a:lnTo>
                <a:cubicBezTo>
                  <a:pt x="1008874" y="870605"/>
                  <a:pt x="657983" y="446646"/>
                  <a:pt x="274904" y="78111"/>
                </a:cubicBezTo>
                <a:lnTo>
                  <a:pt x="189564" y="1"/>
                </a:lnTo>
                <a:lnTo>
                  <a:pt x="0" y="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7000"/>
                </a:schemeClr>
              </a:gs>
              <a:gs pos="100000">
                <a:schemeClr val="accent6">
                  <a:alpha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5334" y="5554934"/>
            <a:ext cx="1045484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0" b="1" spc="1400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DATALAB</a:t>
            </a:r>
            <a:r>
              <a:rPr lang="sk-SK" sz="15000" b="1" spc="1400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/>
            </a:r>
            <a:br>
              <a:rPr lang="sk-SK" sz="15000" b="1" spc="1400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</a:br>
            <a:r>
              <a:rPr lang="sk-SK" sz="6000" b="1" spc="1400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Zákon o údajoch</a:t>
            </a:r>
            <a:endParaRPr lang="en-US" sz="6000" b="1" spc="1400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4014" y="10480771"/>
            <a:ext cx="2105064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sk-SK" sz="3000" b="1" dirty="0" smtClean="0">
                <a:latin typeface="Open Sans" charset="0"/>
                <a:ea typeface="Open Sans" charset="0"/>
                <a:cs typeface="Open Sans" charset="0"/>
              </a:rPr>
              <a:t/>
            </a:r>
            <a:br>
              <a:rPr lang="sk-SK" sz="3000" b="1" dirty="0" smtClean="0">
                <a:latin typeface="Open Sans" charset="0"/>
                <a:ea typeface="Open Sans" charset="0"/>
                <a:cs typeface="Open Sans" charset="0"/>
              </a:rPr>
            </a:br>
            <a:r>
              <a:rPr lang="sk-SK" sz="3000" b="1" dirty="0" smtClean="0">
                <a:latin typeface="Open Sans" charset="0"/>
                <a:ea typeface="Open Sans" charset="0"/>
                <a:cs typeface="Open Sans" charset="0"/>
              </a:rPr>
              <a:t>24.07.2019</a:t>
            </a:r>
            <a:endParaRPr lang="en-US" sz="3000" b="1" dirty="0">
              <a:latin typeface="Open Sans" charset="0"/>
              <a:ea typeface="Open Sans" charset="0"/>
              <a:cs typeface="Open Sans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flipV="1">
            <a:off x="5271095" y="9793164"/>
            <a:ext cx="1866306" cy="281196"/>
            <a:chOff x="1632870" y="5141660"/>
            <a:chExt cx="21096955" cy="3178680"/>
          </a:xfrm>
        </p:grpSpPr>
        <p:sp>
          <p:nvSpPr>
            <p:cNvPr id="14" name="Rounded Rectangle 13"/>
            <p:cNvSpPr/>
            <p:nvPr/>
          </p:nvSpPr>
          <p:spPr>
            <a:xfrm>
              <a:off x="19551146" y="5141660"/>
              <a:ext cx="3178679" cy="3178680"/>
            </a:xfrm>
            <a:prstGeom prst="roundRect">
              <a:avLst>
                <a:gd name="adj" fmla="val 2156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 Regular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800180" y="5141660"/>
              <a:ext cx="3178679" cy="3178680"/>
            </a:xfrm>
            <a:prstGeom prst="roundRect">
              <a:avLst>
                <a:gd name="adj" fmla="val 2156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 Regular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216525" y="5141660"/>
              <a:ext cx="3178679" cy="3178680"/>
            </a:xfrm>
            <a:prstGeom prst="roundRect">
              <a:avLst>
                <a:gd name="adj" fmla="val 2156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 Regular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632870" y="5141660"/>
              <a:ext cx="3178679" cy="3178680"/>
            </a:xfrm>
            <a:prstGeom prst="roundRect">
              <a:avLst>
                <a:gd name="adj" fmla="val 215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 Regular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2383836" y="5141660"/>
              <a:ext cx="3178679" cy="3178680"/>
            </a:xfrm>
            <a:prstGeom prst="roundRect">
              <a:avLst>
                <a:gd name="adj" fmla="val 2156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 Regular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5967491" y="5141660"/>
              <a:ext cx="3178679" cy="3178680"/>
            </a:xfrm>
            <a:prstGeom prst="roundRect">
              <a:avLst>
                <a:gd name="adj" fmla="val 2156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 Regular" charset="0"/>
              </a:endParaRPr>
            </a:p>
          </p:txBody>
        </p:sp>
      </p:grpSp>
      <p:pic>
        <p:nvPicPr>
          <p:cNvPr id="6" name="Zástupný objekt pre obrázok 5">
            <a:extLst>
              <a:ext uri="{FF2B5EF4-FFF2-40B4-BE49-F238E27FC236}">
                <a16:creationId xmlns:a16="http://schemas.microsoft.com/office/drawing/2014/main" id="{DA035967-E764-E749-A0E8-4D848A39485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4" r="11024"/>
          <a:stretch>
            <a:fillRect/>
          </a:stretch>
        </p:blipFill>
        <p:spPr>
          <a:solidFill>
            <a:schemeClr val="bg1">
              <a:lumMod val="95000"/>
            </a:schemeClr>
          </a:solidFill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06269C4D-AE00-B647-A7FF-F9314F325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225" y="1946523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1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13"/>
          <p:cNvSpPr/>
          <p:nvPr/>
        </p:nvSpPr>
        <p:spPr>
          <a:xfrm>
            <a:off x="1" y="0"/>
            <a:ext cx="13297422" cy="13738302"/>
          </a:xfrm>
          <a:custGeom>
            <a:avLst/>
            <a:gdLst>
              <a:gd name="connsiteX0" fmla="*/ 0 w 13782907"/>
              <a:gd name="connsiteY0" fmla="*/ 0 h 13738301"/>
              <a:gd name="connsiteX1" fmla="*/ 13782907 w 13782907"/>
              <a:gd name="connsiteY1" fmla="*/ 0 h 13738301"/>
              <a:gd name="connsiteX2" fmla="*/ 13782907 w 13782907"/>
              <a:gd name="connsiteY2" fmla="*/ 13738301 h 13738301"/>
              <a:gd name="connsiteX3" fmla="*/ 0 w 13782907"/>
              <a:gd name="connsiteY3" fmla="*/ 13738301 h 13738301"/>
              <a:gd name="connsiteX4" fmla="*/ 0 w 13782907"/>
              <a:gd name="connsiteY4" fmla="*/ 0 h 13738301"/>
              <a:gd name="connsiteX0" fmla="*/ 0 w 19403122"/>
              <a:gd name="connsiteY0" fmla="*/ 0 h 13738301"/>
              <a:gd name="connsiteX1" fmla="*/ 19403122 w 19403122"/>
              <a:gd name="connsiteY1" fmla="*/ 44604 h 13738301"/>
              <a:gd name="connsiteX2" fmla="*/ 13782907 w 19403122"/>
              <a:gd name="connsiteY2" fmla="*/ 13738301 h 13738301"/>
              <a:gd name="connsiteX3" fmla="*/ 0 w 19403122"/>
              <a:gd name="connsiteY3" fmla="*/ 13738301 h 13738301"/>
              <a:gd name="connsiteX4" fmla="*/ 0 w 19403122"/>
              <a:gd name="connsiteY4" fmla="*/ 0 h 13738301"/>
              <a:gd name="connsiteX0" fmla="*/ 0 w 19425424"/>
              <a:gd name="connsiteY0" fmla="*/ 0 h 13738301"/>
              <a:gd name="connsiteX1" fmla="*/ 19425424 w 19425424"/>
              <a:gd name="connsiteY1" fmla="*/ 44604 h 13738301"/>
              <a:gd name="connsiteX2" fmla="*/ 13782907 w 19425424"/>
              <a:gd name="connsiteY2" fmla="*/ 13738301 h 13738301"/>
              <a:gd name="connsiteX3" fmla="*/ 0 w 19425424"/>
              <a:gd name="connsiteY3" fmla="*/ 13738301 h 13738301"/>
              <a:gd name="connsiteX4" fmla="*/ 0 w 19425424"/>
              <a:gd name="connsiteY4" fmla="*/ 0 h 13738301"/>
              <a:gd name="connsiteX0" fmla="*/ 0 w 19403122"/>
              <a:gd name="connsiteY0" fmla="*/ 1 h 13738302"/>
              <a:gd name="connsiteX1" fmla="*/ 19403122 w 19403122"/>
              <a:gd name="connsiteY1" fmla="*/ 0 h 13738302"/>
              <a:gd name="connsiteX2" fmla="*/ 13782907 w 19403122"/>
              <a:gd name="connsiteY2" fmla="*/ 13738302 h 13738302"/>
              <a:gd name="connsiteX3" fmla="*/ 0 w 19403122"/>
              <a:gd name="connsiteY3" fmla="*/ 13738302 h 13738302"/>
              <a:gd name="connsiteX4" fmla="*/ 0 w 19403122"/>
              <a:gd name="connsiteY4" fmla="*/ 1 h 1373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3122" h="13738302">
                <a:moveTo>
                  <a:pt x="0" y="1"/>
                </a:moveTo>
                <a:lnTo>
                  <a:pt x="19403122" y="0"/>
                </a:lnTo>
                <a:lnTo>
                  <a:pt x="13782907" y="13738302"/>
                </a:lnTo>
                <a:lnTo>
                  <a:pt x="0" y="13738302"/>
                </a:lnTo>
                <a:lnTo>
                  <a:pt x="0" y="1"/>
                </a:lnTo>
                <a:close/>
              </a:path>
            </a:pathLst>
          </a:custGeom>
          <a:solidFill>
            <a:schemeClr val="tx2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sp>
        <p:nvSpPr>
          <p:cNvPr id="13" name="Rectangle 13"/>
          <p:cNvSpPr/>
          <p:nvPr/>
        </p:nvSpPr>
        <p:spPr>
          <a:xfrm>
            <a:off x="1" y="-22303"/>
            <a:ext cx="13297422" cy="13738302"/>
          </a:xfrm>
          <a:custGeom>
            <a:avLst/>
            <a:gdLst>
              <a:gd name="connsiteX0" fmla="*/ 0 w 13782907"/>
              <a:gd name="connsiteY0" fmla="*/ 0 h 13738301"/>
              <a:gd name="connsiteX1" fmla="*/ 13782907 w 13782907"/>
              <a:gd name="connsiteY1" fmla="*/ 0 h 13738301"/>
              <a:gd name="connsiteX2" fmla="*/ 13782907 w 13782907"/>
              <a:gd name="connsiteY2" fmla="*/ 13738301 h 13738301"/>
              <a:gd name="connsiteX3" fmla="*/ 0 w 13782907"/>
              <a:gd name="connsiteY3" fmla="*/ 13738301 h 13738301"/>
              <a:gd name="connsiteX4" fmla="*/ 0 w 13782907"/>
              <a:gd name="connsiteY4" fmla="*/ 0 h 13738301"/>
              <a:gd name="connsiteX0" fmla="*/ 0 w 19403122"/>
              <a:gd name="connsiteY0" fmla="*/ 0 h 13738301"/>
              <a:gd name="connsiteX1" fmla="*/ 19403122 w 19403122"/>
              <a:gd name="connsiteY1" fmla="*/ 44604 h 13738301"/>
              <a:gd name="connsiteX2" fmla="*/ 13782907 w 19403122"/>
              <a:gd name="connsiteY2" fmla="*/ 13738301 h 13738301"/>
              <a:gd name="connsiteX3" fmla="*/ 0 w 19403122"/>
              <a:gd name="connsiteY3" fmla="*/ 13738301 h 13738301"/>
              <a:gd name="connsiteX4" fmla="*/ 0 w 19403122"/>
              <a:gd name="connsiteY4" fmla="*/ 0 h 13738301"/>
              <a:gd name="connsiteX0" fmla="*/ 0 w 19425424"/>
              <a:gd name="connsiteY0" fmla="*/ 0 h 13738301"/>
              <a:gd name="connsiteX1" fmla="*/ 19425424 w 19425424"/>
              <a:gd name="connsiteY1" fmla="*/ 44604 h 13738301"/>
              <a:gd name="connsiteX2" fmla="*/ 13782907 w 19425424"/>
              <a:gd name="connsiteY2" fmla="*/ 13738301 h 13738301"/>
              <a:gd name="connsiteX3" fmla="*/ 0 w 19425424"/>
              <a:gd name="connsiteY3" fmla="*/ 13738301 h 13738301"/>
              <a:gd name="connsiteX4" fmla="*/ 0 w 19425424"/>
              <a:gd name="connsiteY4" fmla="*/ 0 h 13738301"/>
              <a:gd name="connsiteX0" fmla="*/ 0 w 19403122"/>
              <a:gd name="connsiteY0" fmla="*/ 1 h 13738302"/>
              <a:gd name="connsiteX1" fmla="*/ 19403122 w 19403122"/>
              <a:gd name="connsiteY1" fmla="*/ 0 h 13738302"/>
              <a:gd name="connsiteX2" fmla="*/ 13782907 w 19403122"/>
              <a:gd name="connsiteY2" fmla="*/ 13738302 h 13738302"/>
              <a:gd name="connsiteX3" fmla="*/ 0 w 19403122"/>
              <a:gd name="connsiteY3" fmla="*/ 13738302 h 13738302"/>
              <a:gd name="connsiteX4" fmla="*/ 0 w 19403122"/>
              <a:gd name="connsiteY4" fmla="*/ 1 h 1373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3122" h="13738302">
                <a:moveTo>
                  <a:pt x="0" y="1"/>
                </a:moveTo>
                <a:lnTo>
                  <a:pt x="19403122" y="0"/>
                </a:lnTo>
                <a:lnTo>
                  <a:pt x="13782907" y="13738302"/>
                </a:lnTo>
                <a:lnTo>
                  <a:pt x="0" y="13738302"/>
                </a:ln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484746" y="743713"/>
            <a:ext cx="7104830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sk-SK" sz="66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„Efektívne riadi“:</a:t>
            </a:r>
            <a:endParaRPr lang="en-US" sz="66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145431" y="1963881"/>
            <a:ext cx="7779694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sk-SK" sz="2800" b="1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o</a:t>
            </a:r>
            <a:r>
              <a:rPr lang="en-US" sz="2800" b="1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blasti</a:t>
            </a:r>
            <a:r>
              <a:rPr lang="en-US" sz="28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sk-SK" sz="28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ktorým sa</a:t>
            </a:r>
            <a:r>
              <a:rPr lang="en-US" sz="28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800" b="1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dátová</a:t>
            </a:r>
            <a:r>
              <a:rPr lang="en-US" sz="28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800" b="1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kancelária</a:t>
            </a:r>
            <a:r>
              <a:rPr lang="en-US" sz="28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ven</a:t>
            </a:r>
            <a:r>
              <a:rPr lang="sk-SK" sz="28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uje:</a:t>
            </a:r>
            <a:endParaRPr lang="en-US" sz="2800" b="1" dirty="0">
              <a:solidFill>
                <a:schemeClr val="tx1">
                  <a:lumMod val="40000"/>
                  <a:lumOff val="6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4" name="Zástupný objekt pre obrázok 3" descr="Obrázok, na ktorom je vonkajší objekt, ohňostroj&#10;&#10;&#10;&#10;Popis sa automaticky vygeneroval">
            <a:extLst>
              <a:ext uri="{FF2B5EF4-FFF2-40B4-BE49-F238E27FC236}">
                <a16:creationId xmlns:a16="http://schemas.microsoft.com/office/drawing/2014/main" id="{65397958-B75B-A749-93BC-D79BBD35F14B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1" r="22791"/>
          <a:stretch>
            <a:fillRect/>
          </a:stretch>
        </p:blipFill>
        <p:spPr>
          <a:solidFill>
            <a:schemeClr val="bg1">
              <a:lumMod val="95000"/>
            </a:schemeClr>
          </a:solidFill>
        </p:spPr>
      </p:pic>
      <p:sp>
        <p:nvSpPr>
          <p:cNvPr id="33" name="Subtitle 2"/>
          <p:cNvSpPr txBox="1">
            <a:spLocks/>
          </p:cNvSpPr>
          <p:nvPr/>
        </p:nvSpPr>
        <p:spPr>
          <a:xfrm>
            <a:off x="13290031" y="3642998"/>
            <a:ext cx="9609441" cy="126342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lang="sk-SK" sz="27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Tvorba podporných nástrojov, aby štát tvoril politiku na základe dát, analýz</a:t>
            </a:r>
            <a:endParaRPr lang="en-US" sz="270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616144" y="5617277"/>
            <a:ext cx="2898550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sk-SK" sz="30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Dátoví kurátori</a:t>
            </a:r>
            <a:endParaRPr lang="en-US" sz="30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35" name="Subtitle 2"/>
          <p:cNvSpPr txBox="1">
            <a:spLocks/>
          </p:cNvSpPr>
          <p:nvPr/>
        </p:nvSpPr>
        <p:spPr>
          <a:xfrm>
            <a:off x="12505597" y="6222075"/>
            <a:ext cx="10020295" cy="711993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lang="sk-SK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Metodické usmerňovanie dátových kurátorov na Slovensku</a:t>
            </a:r>
            <a:endParaRPr lang="en-US" sz="270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550371" y="5827370"/>
            <a:ext cx="1601804" cy="16018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9288113" y="11012629"/>
            <a:ext cx="1601804" cy="16018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1334805" y="3225991"/>
            <a:ext cx="1601804" cy="16018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 Regular" charset="0"/>
              </a:rPr>
              <a:t>1.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1809506" y="3683631"/>
            <a:ext cx="696091" cy="696091"/>
            <a:chOff x="3661569" y="4579937"/>
            <a:chExt cx="250825" cy="250825"/>
          </a:xfrm>
          <a:solidFill>
            <a:schemeClr val="bg1"/>
          </a:solidFill>
        </p:grpSpPr>
        <p:sp>
          <p:nvSpPr>
            <p:cNvPr id="40" name="Freeform 245"/>
            <p:cNvSpPr>
              <a:spLocks noChangeArrowheads="1"/>
            </p:cNvSpPr>
            <p:nvPr/>
          </p:nvSpPr>
          <p:spPr bwMode="auto">
            <a:xfrm>
              <a:off x="3661569" y="4579937"/>
              <a:ext cx="250825" cy="250825"/>
            </a:xfrm>
            <a:custGeom>
              <a:avLst/>
              <a:gdLst>
                <a:gd name="T0" fmla="*/ 651 w 698"/>
                <a:gd name="T1" fmla="*/ 504 h 698"/>
                <a:gd name="T2" fmla="*/ 46 w 698"/>
                <a:gd name="T3" fmla="*/ 504 h 698"/>
                <a:gd name="T4" fmla="*/ 46 w 698"/>
                <a:gd name="T5" fmla="*/ 67 h 698"/>
                <a:gd name="T6" fmla="*/ 651 w 698"/>
                <a:gd name="T7" fmla="*/ 67 h 698"/>
                <a:gd name="T8" fmla="*/ 651 w 698"/>
                <a:gd name="T9" fmla="*/ 504 h 698"/>
                <a:gd name="T10" fmla="*/ 34 w 698"/>
                <a:gd name="T11" fmla="*/ 26 h 698"/>
                <a:gd name="T12" fmla="*/ 663 w 698"/>
                <a:gd name="T13" fmla="*/ 26 h 698"/>
                <a:gd name="T14" fmla="*/ 663 w 698"/>
                <a:gd name="T15" fmla="*/ 26 h 698"/>
                <a:gd name="T16" fmla="*/ 671 w 698"/>
                <a:gd name="T17" fmla="*/ 34 h 698"/>
                <a:gd name="T18" fmla="*/ 671 w 698"/>
                <a:gd name="T19" fmla="*/ 34 h 698"/>
                <a:gd name="T20" fmla="*/ 663 w 698"/>
                <a:gd name="T21" fmla="*/ 42 h 698"/>
                <a:gd name="T22" fmla="*/ 34 w 698"/>
                <a:gd name="T23" fmla="*/ 42 h 698"/>
                <a:gd name="T24" fmla="*/ 34 w 698"/>
                <a:gd name="T25" fmla="*/ 42 h 698"/>
                <a:gd name="T26" fmla="*/ 25 w 698"/>
                <a:gd name="T27" fmla="*/ 34 h 698"/>
                <a:gd name="T28" fmla="*/ 25 w 698"/>
                <a:gd name="T29" fmla="*/ 34 h 698"/>
                <a:gd name="T30" fmla="*/ 34 w 698"/>
                <a:gd name="T31" fmla="*/ 26 h 698"/>
                <a:gd name="T32" fmla="*/ 663 w 698"/>
                <a:gd name="T33" fmla="*/ 0 h 698"/>
                <a:gd name="T34" fmla="*/ 34 w 698"/>
                <a:gd name="T35" fmla="*/ 0 h 698"/>
                <a:gd name="T36" fmla="*/ 34 w 698"/>
                <a:gd name="T37" fmla="*/ 0 h 698"/>
                <a:gd name="T38" fmla="*/ 0 w 698"/>
                <a:gd name="T39" fmla="*/ 34 h 698"/>
                <a:gd name="T40" fmla="*/ 0 w 698"/>
                <a:gd name="T41" fmla="*/ 34 h 698"/>
                <a:gd name="T42" fmla="*/ 21 w 698"/>
                <a:gd name="T43" fmla="*/ 65 h 698"/>
                <a:gd name="T44" fmla="*/ 21 w 698"/>
                <a:gd name="T45" fmla="*/ 517 h 698"/>
                <a:gd name="T46" fmla="*/ 21 w 698"/>
                <a:gd name="T47" fmla="*/ 517 h 698"/>
                <a:gd name="T48" fmla="*/ 34 w 698"/>
                <a:gd name="T49" fmla="*/ 530 h 698"/>
                <a:gd name="T50" fmla="*/ 336 w 698"/>
                <a:gd name="T51" fmla="*/ 530 h 698"/>
                <a:gd name="T52" fmla="*/ 336 w 698"/>
                <a:gd name="T53" fmla="*/ 592 h 698"/>
                <a:gd name="T54" fmla="*/ 134 w 698"/>
                <a:gd name="T55" fmla="*/ 673 h 698"/>
                <a:gd name="T56" fmla="*/ 134 w 698"/>
                <a:gd name="T57" fmla="*/ 673 h 698"/>
                <a:gd name="T58" fmla="*/ 127 w 698"/>
                <a:gd name="T59" fmla="*/ 689 h 698"/>
                <a:gd name="T60" fmla="*/ 127 w 698"/>
                <a:gd name="T61" fmla="*/ 689 h 698"/>
                <a:gd name="T62" fmla="*/ 139 w 698"/>
                <a:gd name="T63" fmla="*/ 697 h 698"/>
                <a:gd name="T64" fmla="*/ 139 w 698"/>
                <a:gd name="T65" fmla="*/ 697 h 698"/>
                <a:gd name="T66" fmla="*/ 143 w 698"/>
                <a:gd name="T67" fmla="*/ 696 h 698"/>
                <a:gd name="T68" fmla="*/ 349 w 698"/>
                <a:gd name="T69" fmla="*/ 614 h 698"/>
                <a:gd name="T70" fmla="*/ 553 w 698"/>
                <a:gd name="T71" fmla="*/ 696 h 698"/>
                <a:gd name="T72" fmla="*/ 553 w 698"/>
                <a:gd name="T73" fmla="*/ 696 h 698"/>
                <a:gd name="T74" fmla="*/ 558 w 698"/>
                <a:gd name="T75" fmla="*/ 697 h 698"/>
                <a:gd name="T76" fmla="*/ 558 w 698"/>
                <a:gd name="T77" fmla="*/ 697 h 698"/>
                <a:gd name="T78" fmla="*/ 570 w 698"/>
                <a:gd name="T79" fmla="*/ 689 h 698"/>
                <a:gd name="T80" fmla="*/ 570 w 698"/>
                <a:gd name="T81" fmla="*/ 689 h 698"/>
                <a:gd name="T82" fmla="*/ 563 w 698"/>
                <a:gd name="T83" fmla="*/ 673 h 698"/>
                <a:gd name="T84" fmla="*/ 360 w 698"/>
                <a:gd name="T85" fmla="*/ 592 h 698"/>
                <a:gd name="T86" fmla="*/ 360 w 698"/>
                <a:gd name="T87" fmla="*/ 530 h 698"/>
                <a:gd name="T88" fmla="*/ 663 w 698"/>
                <a:gd name="T89" fmla="*/ 530 h 698"/>
                <a:gd name="T90" fmla="*/ 663 w 698"/>
                <a:gd name="T91" fmla="*/ 530 h 698"/>
                <a:gd name="T92" fmla="*/ 676 w 698"/>
                <a:gd name="T93" fmla="*/ 517 h 698"/>
                <a:gd name="T94" fmla="*/ 676 w 698"/>
                <a:gd name="T95" fmla="*/ 65 h 698"/>
                <a:gd name="T96" fmla="*/ 676 w 698"/>
                <a:gd name="T97" fmla="*/ 65 h 698"/>
                <a:gd name="T98" fmla="*/ 697 w 698"/>
                <a:gd name="T99" fmla="*/ 34 h 698"/>
                <a:gd name="T100" fmla="*/ 697 w 698"/>
                <a:gd name="T101" fmla="*/ 34 h 698"/>
                <a:gd name="T102" fmla="*/ 663 w 698"/>
                <a:gd name="T103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8" h="698">
                  <a:moveTo>
                    <a:pt x="651" y="504"/>
                  </a:moveTo>
                  <a:lnTo>
                    <a:pt x="46" y="504"/>
                  </a:lnTo>
                  <a:lnTo>
                    <a:pt x="46" y="67"/>
                  </a:lnTo>
                  <a:lnTo>
                    <a:pt x="651" y="67"/>
                  </a:lnTo>
                  <a:lnTo>
                    <a:pt x="651" y="504"/>
                  </a:lnTo>
                  <a:close/>
                  <a:moveTo>
                    <a:pt x="34" y="26"/>
                  </a:moveTo>
                  <a:lnTo>
                    <a:pt x="663" y="26"/>
                  </a:lnTo>
                  <a:lnTo>
                    <a:pt x="663" y="26"/>
                  </a:lnTo>
                  <a:cubicBezTo>
                    <a:pt x="668" y="26"/>
                    <a:pt x="671" y="29"/>
                    <a:pt x="671" y="34"/>
                  </a:cubicBezTo>
                  <a:lnTo>
                    <a:pt x="671" y="34"/>
                  </a:lnTo>
                  <a:cubicBezTo>
                    <a:pt x="671" y="39"/>
                    <a:pt x="668" y="42"/>
                    <a:pt x="663" y="42"/>
                  </a:cubicBezTo>
                  <a:lnTo>
                    <a:pt x="34" y="42"/>
                  </a:lnTo>
                  <a:lnTo>
                    <a:pt x="34" y="42"/>
                  </a:lnTo>
                  <a:cubicBezTo>
                    <a:pt x="29" y="42"/>
                    <a:pt x="25" y="39"/>
                    <a:pt x="25" y="34"/>
                  </a:cubicBezTo>
                  <a:lnTo>
                    <a:pt x="25" y="34"/>
                  </a:lnTo>
                  <a:cubicBezTo>
                    <a:pt x="25" y="29"/>
                    <a:pt x="29" y="26"/>
                    <a:pt x="34" y="26"/>
                  </a:cubicBezTo>
                  <a:close/>
                  <a:moveTo>
                    <a:pt x="663" y="0"/>
                  </a:moveTo>
                  <a:lnTo>
                    <a:pt x="34" y="0"/>
                  </a:lnTo>
                  <a:lnTo>
                    <a:pt x="34" y="0"/>
                  </a:lnTo>
                  <a:cubicBezTo>
                    <a:pt x="15" y="0"/>
                    <a:pt x="0" y="15"/>
                    <a:pt x="0" y="34"/>
                  </a:cubicBezTo>
                  <a:lnTo>
                    <a:pt x="0" y="34"/>
                  </a:lnTo>
                  <a:cubicBezTo>
                    <a:pt x="0" y="48"/>
                    <a:pt x="8" y="60"/>
                    <a:pt x="21" y="65"/>
                  </a:cubicBezTo>
                  <a:lnTo>
                    <a:pt x="21" y="517"/>
                  </a:lnTo>
                  <a:lnTo>
                    <a:pt x="21" y="517"/>
                  </a:lnTo>
                  <a:cubicBezTo>
                    <a:pt x="21" y="524"/>
                    <a:pt x="27" y="530"/>
                    <a:pt x="34" y="530"/>
                  </a:cubicBezTo>
                  <a:lnTo>
                    <a:pt x="336" y="530"/>
                  </a:lnTo>
                  <a:lnTo>
                    <a:pt x="336" y="592"/>
                  </a:lnTo>
                  <a:lnTo>
                    <a:pt x="134" y="673"/>
                  </a:lnTo>
                  <a:lnTo>
                    <a:pt x="134" y="673"/>
                  </a:lnTo>
                  <a:cubicBezTo>
                    <a:pt x="128" y="675"/>
                    <a:pt x="124" y="683"/>
                    <a:pt x="127" y="689"/>
                  </a:cubicBezTo>
                  <a:lnTo>
                    <a:pt x="127" y="689"/>
                  </a:lnTo>
                  <a:cubicBezTo>
                    <a:pt x="129" y="694"/>
                    <a:pt x="134" y="697"/>
                    <a:pt x="139" y="697"/>
                  </a:cubicBezTo>
                  <a:lnTo>
                    <a:pt x="139" y="697"/>
                  </a:lnTo>
                  <a:cubicBezTo>
                    <a:pt x="140" y="697"/>
                    <a:pt x="141" y="697"/>
                    <a:pt x="143" y="696"/>
                  </a:cubicBezTo>
                  <a:lnTo>
                    <a:pt x="349" y="614"/>
                  </a:lnTo>
                  <a:lnTo>
                    <a:pt x="553" y="696"/>
                  </a:lnTo>
                  <a:lnTo>
                    <a:pt x="553" y="696"/>
                  </a:lnTo>
                  <a:cubicBezTo>
                    <a:pt x="555" y="697"/>
                    <a:pt x="557" y="697"/>
                    <a:pt x="558" y="697"/>
                  </a:cubicBezTo>
                  <a:lnTo>
                    <a:pt x="558" y="697"/>
                  </a:lnTo>
                  <a:cubicBezTo>
                    <a:pt x="563" y="697"/>
                    <a:pt x="568" y="694"/>
                    <a:pt x="570" y="689"/>
                  </a:cubicBezTo>
                  <a:lnTo>
                    <a:pt x="570" y="689"/>
                  </a:lnTo>
                  <a:cubicBezTo>
                    <a:pt x="573" y="683"/>
                    <a:pt x="569" y="675"/>
                    <a:pt x="563" y="673"/>
                  </a:cubicBezTo>
                  <a:lnTo>
                    <a:pt x="360" y="592"/>
                  </a:lnTo>
                  <a:lnTo>
                    <a:pt x="360" y="530"/>
                  </a:lnTo>
                  <a:lnTo>
                    <a:pt x="663" y="530"/>
                  </a:lnTo>
                  <a:lnTo>
                    <a:pt x="663" y="530"/>
                  </a:lnTo>
                  <a:cubicBezTo>
                    <a:pt x="670" y="530"/>
                    <a:pt x="676" y="524"/>
                    <a:pt x="676" y="517"/>
                  </a:cubicBezTo>
                  <a:lnTo>
                    <a:pt x="676" y="65"/>
                  </a:lnTo>
                  <a:lnTo>
                    <a:pt x="676" y="65"/>
                  </a:lnTo>
                  <a:cubicBezTo>
                    <a:pt x="688" y="60"/>
                    <a:pt x="697" y="48"/>
                    <a:pt x="697" y="34"/>
                  </a:cubicBezTo>
                  <a:lnTo>
                    <a:pt x="697" y="34"/>
                  </a:lnTo>
                  <a:cubicBezTo>
                    <a:pt x="697" y="15"/>
                    <a:pt x="681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197" dirty="0">
                <a:latin typeface="Open Sans Regular" charset="0"/>
              </a:endParaRPr>
            </a:p>
          </p:txBody>
        </p:sp>
        <p:sp>
          <p:nvSpPr>
            <p:cNvPr id="41" name="Freeform 246"/>
            <p:cNvSpPr>
              <a:spLocks noChangeArrowheads="1"/>
            </p:cNvSpPr>
            <p:nvPr/>
          </p:nvSpPr>
          <p:spPr bwMode="auto">
            <a:xfrm>
              <a:off x="3736182" y="4632325"/>
              <a:ext cx="100012" cy="100012"/>
            </a:xfrm>
            <a:custGeom>
              <a:avLst/>
              <a:gdLst>
                <a:gd name="T0" fmla="*/ 126 w 278"/>
                <a:gd name="T1" fmla="*/ 27 h 278"/>
                <a:gd name="T2" fmla="*/ 126 w 278"/>
                <a:gd name="T3" fmla="*/ 152 h 278"/>
                <a:gd name="T4" fmla="*/ 250 w 278"/>
                <a:gd name="T5" fmla="*/ 152 h 278"/>
                <a:gd name="T6" fmla="*/ 250 w 278"/>
                <a:gd name="T7" fmla="*/ 152 h 278"/>
                <a:gd name="T8" fmla="*/ 138 w 278"/>
                <a:gd name="T9" fmla="*/ 252 h 278"/>
                <a:gd name="T10" fmla="*/ 138 w 278"/>
                <a:gd name="T11" fmla="*/ 252 h 278"/>
                <a:gd name="T12" fmla="*/ 25 w 278"/>
                <a:gd name="T13" fmla="*/ 139 h 278"/>
                <a:gd name="T14" fmla="*/ 25 w 278"/>
                <a:gd name="T15" fmla="*/ 139 h 278"/>
                <a:gd name="T16" fmla="*/ 126 w 278"/>
                <a:gd name="T17" fmla="*/ 27 h 278"/>
                <a:gd name="T18" fmla="*/ 250 w 278"/>
                <a:gd name="T19" fmla="*/ 126 h 278"/>
                <a:gd name="T20" fmla="*/ 150 w 278"/>
                <a:gd name="T21" fmla="*/ 126 h 278"/>
                <a:gd name="T22" fmla="*/ 150 w 278"/>
                <a:gd name="T23" fmla="*/ 27 h 278"/>
                <a:gd name="T24" fmla="*/ 150 w 278"/>
                <a:gd name="T25" fmla="*/ 27 h 278"/>
                <a:gd name="T26" fmla="*/ 250 w 278"/>
                <a:gd name="T27" fmla="*/ 126 h 278"/>
                <a:gd name="T28" fmla="*/ 138 w 278"/>
                <a:gd name="T29" fmla="*/ 277 h 278"/>
                <a:gd name="T30" fmla="*/ 138 w 278"/>
                <a:gd name="T31" fmla="*/ 277 h 278"/>
                <a:gd name="T32" fmla="*/ 277 w 278"/>
                <a:gd name="T33" fmla="*/ 139 h 278"/>
                <a:gd name="T34" fmla="*/ 277 w 278"/>
                <a:gd name="T35" fmla="*/ 139 h 278"/>
                <a:gd name="T36" fmla="*/ 138 w 278"/>
                <a:gd name="T37" fmla="*/ 0 h 278"/>
                <a:gd name="T38" fmla="*/ 138 w 278"/>
                <a:gd name="T39" fmla="*/ 0 h 278"/>
                <a:gd name="T40" fmla="*/ 0 w 278"/>
                <a:gd name="T41" fmla="*/ 139 h 278"/>
                <a:gd name="T42" fmla="*/ 0 w 278"/>
                <a:gd name="T43" fmla="*/ 139 h 278"/>
                <a:gd name="T44" fmla="*/ 138 w 278"/>
                <a:gd name="T45" fmla="*/ 27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8" h="278">
                  <a:moveTo>
                    <a:pt x="126" y="27"/>
                  </a:moveTo>
                  <a:lnTo>
                    <a:pt x="126" y="152"/>
                  </a:lnTo>
                  <a:lnTo>
                    <a:pt x="250" y="152"/>
                  </a:lnTo>
                  <a:lnTo>
                    <a:pt x="250" y="152"/>
                  </a:lnTo>
                  <a:cubicBezTo>
                    <a:pt x="244" y="208"/>
                    <a:pt x="197" y="252"/>
                    <a:pt x="138" y="252"/>
                  </a:cubicBezTo>
                  <a:lnTo>
                    <a:pt x="138" y="252"/>
                  </a:lnTo>
                  <a:cubicBezTo>
                    <a:pt x="76" y="252"/>
                    <a:pt x="25" y="202"/>
                    <a:pt x="25" y="139"/>
                  </a:cubicBezTo>
                  <a:lnTo>
                    <a:pt x="25" y="139"/>
                  </a:lnTo>
                  <a:cubicBezTo>
                    <a:pt x="25" y="80"/>
                    <a:pt x="70" y="33"/>
                    <a:pt x="126" y="27"/>
                  </a:cubicBezTo>
                  <a:close/>
                  <a:moveTo>
                    <a:pt x="250" y="126"/>
                  </a:moveTo>
                  <a:lnTo>
                    <a:pt x="150" y="126"/>
                  </a:lnTo>
                  <a:lnTo>
                    <a:pt x="150" y="27"/>
                  </a:lnTo>
                  <a:lnTo>
                    <a:pt x="150" y="27"/>
                  </a:lnTo>
                  <a:cubicBezTo>
                    <a:pt x="204" y="33"/>
                    <a:pt x="244" y="74"/>
                    <a:pt x="250" y="126"/>
                  </a:cubicBezTo>
                  <a:close/>
                  <a:moveTo>
                    <a:pt x="138" y="277"/>
                  </a:moveTo>
                  <a:lnTo>
                    <a:pt x="138" y="277"/>
                  </a:lnTo>
                  <a:cubicBezTo>
                    <a:pt x="215" y="277"/>
                    <a:pt x="277" y="216"/>
                    <a:pt x="277" y="139"/>
                  </a:cubicBezTo>
                  <a:lnTo>
                    <a:pt x="277" y="139"/>
                  </a:lnTo>
                  <a:cubicBezTo>
                    <a:pt x="277" y="63"/>
                    <a:pt x="215" y="0"/>
                    <a:pt x="138" y="0"/>
                  </a:cubicBezTo>
                  <a:lnTo>
                    <a:pt x="138" y="0"/>
                  </a:lnTo>
                  <a:cubicBezTo>
                    <a:pt x="62" y="0"/>
                    <a:pt x="0" y="63"/>
                    <a:pt x="0" y="139"/>
                  </a:cubicBezTo>
                  <a:lnTo>
                    <a:pt x="0" y="139"/>
                  </a:lnTo>
                  <a:cubicBezTo>
                    <a:pt x="0" y="216"/>
                    <a:pt x="62" y="277"/>
                    <a:pt x="138" y="27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197" dirty="0">
                <a:latin typeface="Open Sans Regular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674550" y="11335804"/>
            <a:ext cx="811671" cy="737884"/>
            <a:chOff x="2790820" y="6602587"/>
            <a:chExt cx="1068508" cy="971373"/>
          </a:xfrm>
          <a:solidFill>
            <a:schemeClr val="bg1"/>
          </a:solidFill>
        </p:grpSpPr>
        <p:sp>
          <p:nvSpPr>
            <p:cNvPr id="43" name="Freeform 42"/>
            <p:cNvSpPr>
              <a:spLocks noChangeArrowheads="1"/>
            </p:cNvSpPr>
            <p:nvPr/>
          </p:nvSpPr>
          <p:spPr bwMode="auto">
            <a:xfrm>
              <a:off x="2790820" y="7165984"/>
              <a:ext cx="1068508" cy="407976"/>
            </a:xfrm>
            <a:custGeom>
              <a:avLst/>
              <a:gdLst>
                <a:gd name="T0" fmla="*/ 18 w 484"/>
                <a:gd name="T1" fmla="*/ 165 h 184"/>
                <a:gd name="T2" fmla="*/ 18 w 484"/>
                <a:gd name="T3" fmla="*/ 165 h 184"/>
                <a:gd name="T4" fmla="*/ 116 w 484"/>
                <a:gd name="T5" fmla="*/ 22 h 184"/>
                <a:gd name="T6" fmla="*/ 116 w 484"/>
                <a:gd name="T7" fmla="*/ 22 h 184"/>
                <a:gd name="T8" fmla="*/ 242 w 484"/>
                <a:gd name="T9" fmla="*/ 92 h 184"/>
                <a:gd name="T10" fmla="*/ 242 w 484"/>
                <a:gd name="T11" fmla="*/ 92 h 184"/>
                <a:gd name="T12" fmla="*/ 369 w 484"/>
                <a:gd name="T13" fmla="*/ 22 h 184"/>
                <a:gd name="T14" fmla="*/ 369 w 484"/>
                <a:gd name="T15" fmla="*/ 22 h 184"/>
                <a:gd name="T16" fmla="*/ 465 w 484"/>
                <a:gd name="T17" fmla="*/ 165 h 184"/>
                <a:gd name="T18" fmla="*/ 18 w 484"/>
                <a:gd name="T19" fmla="*/ 165 h 184"/>
                <a:gd name="T20" fmla="*/ 369 w 484"/>
                <a:gd name="T21" fmla="*/ 2 h 184"/>
                <a:gd name="T22" fmla="*/ 369 w 484"/>
                <a:gd name="T23" fmla="*/ 2 h 184"/>
                <a:gd name="T24" fmla="*/ 357 w 484"/>
                <a:gd name="T25" fmla="*/ 7 h 184"/>
                <a:gd name="T26" fmla="*/ 357 w 484"/>
                <a:gd name="T27" fmla="*/ 7 h 184"/>
                <a:gd name="T28" fmla="*/ 242 w 484"/>
                <a:gd name="T29" fmla="*/ 74 h 184"/>
                <a:gd name="T30" fmla="*/ 242 w 484"/>
                <a:gd name="T31" fmla="*/ 74 h 184"/>
                <a:gd name="T32" fmla="*/ 126 w 484"/>
                <a:gd name="T33" fmla="*/ 7 h 184"/>
                <a:gd name="T34" fmla="*/ 126 w 484"/>
                <a:gd name="T35" fmla="*/ 7 h 184"/>
                <a:gd name="T36" fmla="*/ 114 w 484"/>
                <a:gd name="T37" fmla="*/ 2 h 184"/>
                <a:gd name="T38" fmla="*/ 114 w 484"/>
                <a:gd name="T39" fmla="*/ 2 h 184"/>
                <a:gd name="T40" fmla="*/ 0 w 484"/>
                <a:gd name="T41" fmla="*/ 173 h 184"/>
                <a:gd name="T42" fmla="*/ 0 w 484"/>
                <a:gd name="T43" fmla="*/ 173 h 184"/>
                <a:gd name="T44" fmla="*/ 2 w 484"/>
                <a:gd name="T45" fmla="*/ 179 h 184"/>
                <a:gd name="T46" fmla="*/ 2 w 484"/>
                <a:gd name="T47" fmla="*/ 179 h 184"/>
                <a:gd name="T48" fmla="*/ 9 w 484"/>
                <a:gd name="T49" fmla="*/ 183 h 184"/>
                <a:gd name="T50" fmla="*/ 475 w 484"/>
                <a:gd name="T51" fmla="*/ 183 h 184"/>
                <a:gd name="T52" fmla="*/ 475 w 484"/>
                <a:gd name="T53" fmla="*/ 183 h 184"/>
                <a:gd name="T54" fmla="*/ 481 w 484"/>
                <a:gd name="T55" fmla="*/ 179 h 184"/>
                <a:gd name="T56" fmla="*/ 481 w 484"/>
                <a:gd name="T57" fmla="*/ 179 h 184"/>
                <a:gd name="T58" fmla="*/ 483 w 484"/>
                <a:gd name="T59" fmla="*/ 173 h 184"/>
                <a:gd name="T60" fmla="*/ 483 w 484"/>
                <a:gd name="T61" fmla="*/ 173 h 184"/>
                <a:gd name="T62" fmla="*/ 369 w 484"/>
                <a:gd name="T63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4" h="184">
                  <a:moveTo>
                    <a:pt x="18" y="165"/>
                  </a:moveTo>
                  <a:lnTo>
                    <a:pt x="18" y="165"/>
                  </a:lnTo>
                  <a:cubicBezTo>
                    <a:pt x="20" y="139"/>
                    <a:pt x="34" y="63"/>
                    <a:pt x="116" y="22"/>
                  </a:cubicBezTo>
                  <a:lnTo>
                    <a:pt x="116" y="22"/>
                  </a:lnTo>
                  <a:cubicBezTo>
                    <a:pt x="143" y="65"/>
                    <a:pt x="191" y="92"/>
                    <a:pt x="242" y="92"/>
                  </a:cubicBezTo>
                  <a:lnTo>
                    <a:pt x="242" y="92"/>
                  </a:lnTo>
                  <a:cubicBezTo>
                    <a:pt x="293" y="92"/>
                    <a:pt x="342" y="65"/>
                    <a:pt x="369" y="22"/>
                  </a:cubicBezTo>
                  <a:lnTo>
                    <a:pt x="369" y="22"/>
                  </a:lnTo>
                  <a:cubicBezTo>
                    <a:pt x="449" y="63"/>
                    <a:pt x="463" y="139"/>
                    <a:pt x="465" y="165"/>
                  </a:cubicBezTo>
                  <a:lnTo>
                    <a:pt x="18" y="165"/>
                  </a:lnTo>
                  <a:close/>
                  <a:moveTo>
                    <a:pt x="369" y="2"/>
                  </a:moveTo>
                  <a:lnTo>
                    <a:pt x="369" y="2"/>
                  </a:lnTo>
                  <a:cubicBezTo>
                    <a:pt x="365" y="0"/>
                    <a:pt x="360" y="2"/>
                    <a:pt x="357" y="7"/>
                  </a:cubicBezTo>
                  <a:lnTo>
                    <a:pt x="357" y="7"/>
                  </a:lnTo>
                  <a:cubicBezTo>
                    <a:pt x="334" y="49"/>
                    <a:pt x="289" y="74"/>
                    <a:pt x="242" y="74"/>
                  </a:cubicBezTo>
                  <a:lnTo>
                    <a:pt x="242" y="74"/>
                  </a:lnTo>
                  <a:cubicBezTo>
                    <a:pt x="194" y="74"/>
                    <a:pt x="150" y="49"/>
                    <a:pt x="126" y="7"/>
                  </a:cubicBezTo>
                  <a:lnTo>
                    <a:pt x="126" y="7"/>
                  </a:lnTo>
                  <a:cubicBezTo>
                    <a:pt x="124" y="2"/>
                    <a:pt x="119" y="0"/>
                    <a:pt x="114" y="2"/>
                  </a:cubicBezTo>
                  <a:lnTo>
                    <a:pt x="114" y="2"/>
                  </a:lnTo>
                  <a:cubicBezTo>
                    <a:pt x="1" y="54"/>
                    <a:pt x="0" y="172"/>
                    <a:pt x="0" y="173"/>
                  </a:cubicBezTo>
                  <a:lnTo>
                    <a:pt x="0" y="173"/>
                  </a:lnTo>
                  <a:cubicBezTo>
                    <a:pt x="0" y="177"/>
                    <a:pt x="1" y="178"/>
                    <a:pt x="2" y="179"/>
                  </a:cubicBezTo>
                  <a:lnTo>
                    <a:pt x="2" y="179"/>
                  </a:lnTo>
                  <a:cubicBezTo>
                    <a:pt x="4" y="181"/>
                    <a:pt x="6" y="183"/>
                    <a:pt x="9" y="183"/>
                  </a:cubicBezTo>
                  <a:lnTo>
                    <a:pt x="475" y="183"/>
                  </a:lnTo>
                  <a:lnTo>
                    <a:pt x="475" y="183"/>
                  </a:lnTo>
                  <a:cubicBezTo>
                    <a:pt x="477" y="183"/>
                    <a:pt x="479" y="181"/>
                    <a:pt x="481" y="179"/>
                  </a:cubicBezTo>
                  <a:lnTo>
                    <a:pt x="481" y="179"/>
                  </a:lnTo>
                  <a:cubicBezTo>
                    <a:pt x="483" y="178"/>
                    <a:pt x="483" y="177"/>
                    <a:pt x="483" y="173"/>
                  </a:cubicBezTo>
                  <a:lnTo>
                    <a:pt x="483" y="173"/>
                  </a:lnTo>
                  <a:cubicBezTo>
                    <a:pt x="483" y="172"/>
                    <a:pt x="482" y="54"/>
                    <a:pt x="369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197" dirty="0">
                <a:latin typeface="Open Sans Regular" charset="0"/>
              </a:endParaRPr>
            </a:p>
          </p:txBody>
        </p:sp>
        <p:sp>
          <p:nvSpPr>
            <p:cNvPr id="44" name="Freeform 43"/>
            <p:cNvSpPr>
              <a:spLocks noChangeArrowheads="1"/>
            </p:cNvSpPr>
            <p:nvPr/>
          </p:nvSpPr>
          <p:spPr bwMode="auto">
            <a:xfrm>
              <a:off x="3101657" y="6602587"/>
              <a:ext cx="446830" cy="660533"/>
            </a:xfrm>
            <a:custGeom>
              <a:avLst/>
              <a:gdLst>
                <a:gd name="T0" fmla="*/ 18 w 204"/>
                <a:gd name="T1" fmla="*/ 102 h 299"/>
                <a:gd name="T2" fmla="*/ 18 w 204"/>
                <a:gd name="T3" fmla="*/ 102 h 299"/>
                <a:gd name="T4" fmla="*/ 102 w 204"/>
                <a:gd name="T5" fmla="*/ 18 h 299"/>
                <a:gd name="T6" fmla="*/ 102 w 204"/>
                <a:gd name="T7" fmla="*/ 18 h 299"/>
                <a:gd name="T8" fmla="*/ 187 w 204"/>
                <a:gd name="T9" fmla="*/ 102 h 299"/>
                <a:gd name="T10" fmla="*/ 187 w 204"/>
                <a:gd name="T11" fmla="*/ 196 h 299"/>
                <a:gd name="T12" fmla="*/ 187 w 204"/>
                <a:gd name="T13" fmla="*/ 196 h 299"/>
                <a:gd name="T14" fmla="*/ 102 w 204"/>
                <a:gd name="T15" fmla="*/ 280 h 299"/>
                <a:gd name="T16" fmla="*/ 102 w 204"/>
                <a:gd name="T17" fmla="*/ 280 h 299"/>
                <a:gd name="T18" fmla="*/ 18 w 204"/>
                <a:gd name="T19" fmla="*/ 196 h 299"/>
                <a:gd name="T20" fmla="*/ 18 w 204"/>
                <a:gd name="T21" fmla="*/ 102 h 299"/>
                <a:gd name="T22" fmla="*/ 102 w 204"/>
                <a:gd name="T23" fmla="*/ 298 h 299"/>
                <a:gd name="T24" fmla="*/ 102 w 204"/>
                <a:gd name="T25" fmla="*/ 298 h 299"/>
                <a:gd name="T26" fmla="*/ 203 w 204"/>
                <a:gd name="T27" fmla="*/ 196 h 299"/>
                <a:gd name="T28" fmla="*/ 203 w 204"/>
                <a:gd name="T29" fmla="*/ 102 h 299"/>
                <a:gd name="T30" fmla="*/ 203 w 204"/>
                <a:gd name="T31" fmla="*/ 102 h 299"/>
                <a:gd name="T32" fmla="*/ 102 w 204"/>
                <a:gd name="T33" fmla="*/ 0 h 299"/>
                <a:gd name="T34" fmla="*/ 102 w 204"/>
                <a:gd name="T35" fmla="*/ 0 h 299"/>
                <a:gd name="T36" fmla="*/ 0 w 204"/>
                <a:gd name="T37" fmla="*/ 102 h 299"/>
                <a:gd name="T38" fmla="*/ 0 w 204"/>
                <a:gd name="T39" fmla="*/ 196 h 299"/>
                <a:gd name="T40" fmla="*/ 0 w 204"/>
                <a:gd name="T41" fmla="*/ 196 h 299"/>
                <a:gd name="T42" fmla="*/ 102 w 204"/>
                <a:gd name="T43" fmla="*/ 2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4" h="299">
                  <a:moveTo>
                    <a:pt x="18" y="102"/>
                  </a:moveTo>
                  <a:lnTo>
                    <a:pt x="18" y="102"/>
                  </a:lnTo>
                  <a:cubicBezTo>
                    <a:pt x="18" y="56"/>
                    <a:pt x="55" y="18"/>
                    <a:pt x="102" y="18"/>
                  </a:cubicBezTo>
                  <a:lnTo>
                    <a:pt x="102" y="18"/>
                  </a:lnTo>
                  <a:cubicBezTo>
                    <a:pt x="148" y="18"/>
                    <a:pt x="187" y="56"/>
                    <a:pt x="187" y="102"/>
                  </a:cubicBezTo>
                  <a:lnTo>
                    <a:pt x="187" y="196"/>
                  </a:lnTo>
                  <a:lnTo>
                    <a:pt x="187" y="196"/>
                  </a:lnTo>
                  <a:cubicBezTo>
                    <a:pt x="187" y="242"/>
                    <a:pt x="148" y="280"/>
                    <a:pt x="102" y="280"/>
                  </a:cubicBezTo>
                  <a:lnTo>
                    <a:pt x="102" y="280"/>
                  </a:lnTo>
                  <a:cubicBezTo>
                    <a:pt x="55" y="280"/>
                    <a:pt x="18" y="242"/>
                    <a:pt x="18" y="196"/>
                  </a:cubicBezTo>
                  <a:lnTo>
                    <a:pt x="18" y="102"/>
                  </a:lnTo>
                  <a:close/>
                  <a:moveTo>
                    <a:pt x="102" y="298"/>
                  </a:moveTo>
                  <a:lnTo>
                    <a:pt x="102" y="298"/>
                  </a:lnTo>
                  <a:cubicBezTo>
                    <a:pt x="158" y="298"/>
                    <a:pt x="203" y="251"/>
                    <a:pt x="203" y="196"/>
                  </a:cubicBezTo>
                  <a:lnTo>
                    <a:pt x="203" y="102"/>
                  </a:lnTo>
                  <a:lnTo>
                    <a:pt x="203" y="102"/>
                  </a:lnTo>
                  <a:cubicBezTo>
                    <a:pt x="203" y="46"/>
                    <a:pt x="158" y="0"/>
                    <a:pt x="102" y="0"/>
                  </a:cubicBezTo>
                  <a:lnTo>
                    <a:pt x="102" y="0"/>
                  </a:lnTo>
                  <a:cubicBezTo>
                    <a:pt x="46" y="0"/>
                    <a:pt x="0" y="46"/>
                    <a:pt x="0" y="102"/>
                  </a:cubicBezTo>
                  <a:lnTo>
                    <a:pt x="0" y="196"/>
                  </a:lnTo>
                  <a:lnTo>
                    <a:pt x="0" y="196"/>
                  </a:lnTo>
                  <a:cubicBezTo>
                    <a:pt x="0" y="251"/>
                    <a:pt x="46" y="298"/>
                    <a:pt x="102" y="29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197" dirty="0">
                <a:latin typeface="Open Sans Regular" charset="0"/>
              </a:endParaRPr>
            </a:p>
          </p:txBody>
        </p:sp>
      </p:grpSp>
      <p:sp>
        <p:nvSpPr>
          <p:cNvPr id="45" name="Freeform 115"/>
          <p:cNvSpPr>
            <a:spLocks noChangeArrowheads="1"/>
          </p:cNvSpPr>
          <p:nvPr/>
        </p:nvSpPr>
        <p:spPr bwMode="auto">
          <a:xfrm>
            <a:off x="11024160" y="6286140"/>
            <a:ext cx="697003" cy="697003"/>
          </a:xfrm>
          <a:custGeom>
            <a:avLst/>
            <a:gdLst>
              <a:gd name="T0" fmla="*/ 430 w 490"/>
              <a:gd name="T1" fmla="*/ 233 h 489"/>
              <a:gd name="T2" fmla="*/ 472 w 490"/>
              <a:gd name="T3" fmla="*/ 303 h 489"/>
              <a:gd name="T4" fmla="*/ 430 w 490"/>
              <a:gd name="T5" fmla="*/ 372 h 489"/>
              <a:gd name="T6" fmla="*/ 413 w 490"/>
              <a:gd name="T7" fmla="*/ 379 h 489"/>
              <a:gd name="T8" fmla="*/ 372 w 490"/>
              <a:gd name="T9" fmla="*/ 382 h 489"/>
              <a:gd name="T10" fmla="*/ 392 w 490"/>
              <a:gd name="T11" fmla="*/ 223 h 489"/>
              <a:gd name="T12" fmla="*/ 413 w 490"/>
              <a:gd name="T13" fmla="*/ 226 h 489"/>
              <a:gd name="T14" fmla="*/ 255 w 490"/>
              <a:gd name="T15" fmla="*/ 471 h 489"/>
              <a:gd name="T16" fmla="*/ 274 w 490"/>
              <a:gd name="T17" fmla="*/ 458 h 489"/>
              <a:gd name="T18" fmla="*/ 292 w 490"/>
              <a:gd name="T19" fmla="*/ 471 h 489"/>
              <a:gd name="T20" fmla="*/ 117 w 490"/>
              <a:gd name="T21" fmla="*/ 223 h 489"/>
              <a:gd name="T22" fmla="*/ 97 w 490"/>
              <a:gd name="T23" fmla="*/ 382 h 489"/>
              <a:gd name="T24" fmla="*/ 77 w 490"/>
              <a:gd name="T25" fmla="*/ 379 h 489"/>
              <a:gd name="T26" fmla="*/ 77 w 490"/>
              <a:gd name="T27" fmla="*/ 226 h 489"/>
              <a:gd name="T28" fmla="*/ 117 w 490"/>
              <a:gd name="T29" fmla="*/ 223 h 489"/>
              <a:gd name="T30" fmla="*/ 59 w 490"/>
              <a:gd name="T31" fmla="*/ 371 h 489"/>
              <a:gd name="T32" fmla="*/ 18 w 490"/>
              <a:gd name="T33" fmla="*/ 303 h 489"/>
              <a:gd name="T34" fmla="*/ 59 w 490"/>
              <a:gd name="T35" fmla="*/ 371 h 489"/>
              <a:gd name="T36" fmla="*/ 424 w 490"/>
              <a:gd name="T37" fmla="*/ 212 h 489"/>
              <a:gd name="T38" fmla="*/ 401 w 490"/>
              <a:gd name="T39" fmla="*/ 155 h 489"/>
              <a:gd name="T40" fmla="*/ 245 w 490"/>
              <a:gd name="T41" fmla="*/ 0 h 489"/>
              <a:gd name="T42" fmla="*/ 88 w 490"/>
              <a:gd name="T43" fmla="*/ 155 h 489"/>
              <a:gd name="T44" fmla="*/ 88 w 490"/>
              <a:gd name="T45" fmla="*/ 207 h 489"/>
              <a:gd name="T46" fmla="*/ 65 w 490"/>
              <a:gd name="T47" fmla="*/ 212 h 489"/>
              <a:gd name="T48" fmla="*/ 0 w 490"/>
              <a:gd name="T49" fmla="*/ 303 h 489"/>
              <a:gd name="T50" fmla="*/ 65 w 490"/>
              <a:gd name="T51" fmla="*/ 394 h 489"/>
              <a:gd name="T52" fmla="*/ 126 w 490"/>
              <a:gd name="T53" fmla="*/ 399 h 489"/>
              <a:gd name="T54" fmla="*/ 135 w 490"/>
              <a:gd name="T55" fmla="*/ 390 h 489"/>
              <a:gd name="T56" fmla="*/ 135 w 490"/>
              <a:gd name="T57" fmla="*/ 214 h 489"/>
              <a:gd name="T58" fmla="*/ 106 w 490"/>
              <a:gd name="T59" fmla="*/ 206 h 489"/>
              <a:gd name="T60" fmla="*/ 106 w 490"/>
              <a:gd name="T61" fmla="*/ 155 h 489"/>
              <a:gd name="T62" fmla="*/ 245 w 490"/>
              <a:gd name="T63" fmla="*/ 17 h 489"/>
              <a:gd name="T64" fmla="*/ 383 w 490"/>
              <a:gd name="T65" fmla="*/ 206 h 489"/>
              <a:gd name="T66" fmla="*/ 363 w 490"/>
              <a:gd name="T67" fmla="*/ 206 h 489"/>
              <a:gd name="T68" fmla="*/ 354 w 490"/>
              <a:gd name="T69" fmla="*/ 390 h 489"/>
              <a:gd name="T70" fmla="*/ 363 w 490"/>
              <a:gd name="T71" fmla="*/ 399 h 489"/>
              <a:gd name="T72" fmla="*/ 383 w 490"/>
              <a:gd name="T73" fmla="*/ 449 h 489"/>
              <a:gd name="T74" fmla="*/ 383 w 490"/>
              <a:gd name="T75" fmla="*/ 450 h 489"/>
              <a:gd name="T76" fmla="*/ 377 w 490"/>
              <a:gd name="T77" fmla="*/ 464 h 489"/>
              <a:gd name="T78" fmla="*/ 363 w 490"/>
              <a:gd name="T79" fmla="*/ 471 h 489"/>
              <a:gd name="T80" fmla="*/ 310 w 490"/>
              <a:gd name="T81" fmla="*/ 471 h 489"/>
              <a:gd name="T82" fmla="*/ 301 w 490"/>
              <a:gd name="T83" fmla="*/ 452 h 489"/>
              <a:gd name="T84" fmla="*/ 274 w 490"/>
              <a:gd name="T85" fmla="*/ 440 h 489"/>
              <a:gd name="T86" fmla="*/ 236 w 490"/>
              <a:gd name="T87" fmla="*/ 480 h 489"/>
              <a:gd name="T88" fmla="*/ 303 w 490"/>
              <a:gd name="T89" fmla="*/ 488 h 489"/>
              <a:gd name="T90" fmla="*/ 363 w 490"/>
              <a:gd name="T91" fmla="*/ 488 h 489"/>
              <a:gd name="T92" fmla="*/ 390 w 490"/>
              <a:gd name="T93" fmla="*/ 476 h 489"/>
              <a:gd name="T94" fmla="*/ 401 w 490"/>
              <a:gd name="T95" fmla="*/ 450 h 489"/>
              <a:gd name="T96" fmla="*/ 401 w 490"/>
              <a:gd name="T97" fmla="*/ 398 h 489"/>
              <a:gd name="T98" fmla="*/ 424 w 490"/>
              <a:gd name="T99" fmla="*/ 394 h 489"/>
              <a:gd name="T100" fmla="*/ 489 w 490"/>
              <a:gd name="T101" fmla="*/ 303 h 489"/>
              <a:gd name="T102" fmla="*/ 424 w 490"/>
              <a:gd name="T103" fmla="*/ 212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90" h="489">
                <a:moveTo>
                  <a:pt x="430" y="372"/>
                </a:moveTo>
                <a:lnTo>
                  <a:pt x="430" y="233"/>
                </a:lnTo>
                <a:lnTo>
                  <a:pt x="430" y="233"/>
                </a:lnTo>
                <a:cubicBezTo>
                  <a:pt x="456" y="247"/>
                  <a:pt x="472" y="273"/>
                  <a:pt x="472" y="303"/>
                </a:cubicBezTo>
                <a:lnTo>
                  <a:pt x="472" y="303"/>
                </a:lnTo>
                <a:cubicBezTo>
                  <a:pt x="472" y="332"/>
                  <a:pt x="456" y="358"/>
                  <a:pt x="430" y="372"/>
                </a:cubicBezTo>
                <a:close/>
                <a:moveTo>
                  <a:pt x="413" y="379"/>
                </a:moveTo>
                <a:lnTo>
                  <a:pt x="413" y="379"/>
                </a:lnTo>
                <a:cubicBezTo>
                  <a:pt x="406" y="381"/>
                  <a:pt x="399" y="382"/>
                  <a:pt x="392" y="382"/>
                </a:cubicBezTo>
                <a:lnTo>
                  <a:pt x="372" y="382"/>
                </a:lnTo>
                <a:lnTo>
                  <a:pt x="372" y="223"/>
                </a:lnTo>
                <a:lnTo>
                  <a:pt x="392" y="223"/>
                </a:lnTo>
                <a:lnTo>
                  <a:pt x="392" y="223"/>
                </a:lnTo>
                <a:cubicBezTo>
                  <a:pt x="399" y="223"/>
                  <a:pt x="406" y="224"/>
                  <a:pt x="413" y="226"/>
                </a:cubicBezTo>
                <a:lnTo>
                  <a:pt x="413" y="379"/>
                </a:lnTo>
                <a:close/>
                <a:moveTo>
                  <a:pt x="255" y="471"/>
                </a:moveTo>
                <a:lnTo>
                  <a:pt x="255" y="471"/>
                </a:lnTo>
                <a:cubicBezTo>
                  <a:pt x="258" y="463"/>
                  <a:pt x="266" y="458"/>
                  <a:pt x="274" y="458"/>
                </a:cubicBezTo>
                <a:lnTo>
                  <a:pt x="274" y="458"/>
                </a:lnTo>
                <a:cubicBezTo>
                  <a:pt x="283" y="458"/>
                  <a:pt x="290" y="463"/>
                  <a:pt x="292" y="471"/>
                </a:cubicBezTo>
                <a:lnTo>
                  <a:pt x="255" y="471"/>
                </a:lnTo>
                <a:close/>
                <a:moveTo>
                  <a:pt x="117" y="223"/>
                </a:moveTo>
                <a:lnTo>
                  <a:pt x="117" y="382"/>
                </a:lnTo>
                <a:lnTo>
                  <a:pt x="97" y="382"/>
                </a:lnTo>
                <a:lnTo>
                  <a:pt x="97" y="382"/>
                </a:lnTo>
                <a:cubicBezTo>
                  <a:pt x="90" y="382"/>
                  <a:pt x="83" y="381"/>
                  <a:pt x="77" y="379"/>
                </a:cubicBezTo>
                <a:lnTo>
                  <a:pt x="77" y="226"/>
                </a:lnTo>
                <a:lnTo>
                  <a:pt x="77" y="226"/>
                </a:lnTo>
                <a:cubicBezTo>
                  <a:pt x="83" y="224"/>
                  <a:pt x="90" y="223"/>
                  <a:pt x="97" y="223"/>
                </a:cubicBezTo>
                <a:lnTo>
                  <a:pt x="117" y="223"/>
                </a:lnTo>
                <a:close/>
                <a:moveTo>
                  <a:pt x="59" y="371"/>
                </a:moveTo>
                <a:lnTo>
                  <a:pt x="59" y="371"/>
                </a:lnTo>
                <a:cubicBezTo>
                  <a:pt x="34" y="357"/>
                  <a:pt x="18" y="331"/>
                  <a:pt x="18" y="303"/>
                </a:cubicBezTo>
                <a:lnTo>
                  <a:pt x="18" y="303"/>
                </a:lnTo>
                <a:cubicBezTo>
                  <a:pt x="18" y="273"/>
                  <a:pt x="34" y="247"/>
                  <a:pt x="59" y="233"/>
                </a:cubicBezTo>
                <a:lnTo>
                  <a:pt x="59" y="371"/>
                </a:lnTo>
                <a:close/>
                <a:moveTo>
                  <a:pt x="424" y="212"/>
                </a:moveTo>
                <a:lnTo>
                  <a:pt x="424" y="212"/>
                </a:lnTo>
                <a:cubicBezTo>
                  <a:pt x="416" y="209"/>
                  <a:pt x="409" y="207"/>
                  <a:pt x="401" y="207"/>
                </a:cubicBezTo>
                <a:lnTo>
                  <a:pt x="401" y="155"/>
                </a:lnTo>
                <a:lnTo>
                  <a:pt x="401" y="155"/>
                </a:lnTo>
                <a:cubicBezTo>
                  <a:pt x="401" y="69"/>
                  <a:pt x="331" y="0"/>
                  <a:pt x="245" y="0"/>
                </a:cubicBezTo>
                <a:lnTo>
                  <a:pt x="245" y="0"/>
                </a:lnTo>
                <a:cubicBezTo>
                  <a:pt x="158" y="0"/>
                  <a:pt x="88" y="69"/>
                  <a:pt x="88" y="155"/>
                </a:cubicBezTo>
                <a:lnTo>
                  <a:pt x="88" y="207"/>
                </a:lnTo>
                <a:lnTo>
                  <a:pt x="88" y="207"/>
                </a:lnTo>
                <a:cubicBezTo>
                  <a:pt x="80" y="207"/>
                  <a:pt x="72" y="209"/>
                  <a:pt x="65" y="212"/>
                </a:cubicBezTo>
                <a:lnTo>
                  <a:pt x="65" y="212"/>
                </a:lnTo>
                <a:cubicBezTo>
                  <a:pt x="27" y="225"/>
                  <a:pt x="0" y="261"/>
                  <a:pt x="0" y="303"/>
                </a:cubicBezTo>
                <a:lnTo>
                  <a:pt x="0" y="303"/>
                </a:lnTo>
                <a:cubicBezTo>
                  <a:pt x="0" y="343"/>
                  <a:pt x="27" y="380"/>
                  <a:pt x="65" y="394"/>
                </a:cubicBezTo>
                <a:lnTo>
                  <a:pt x="65" y="394"/>
                </a:lnTo>
                <a:cubicBezTo>
                  <a:pt x="75" y="397"/>
                  <a:pt x="86" y="399"/>
                  <a:pt x="97" y="399"/>
                </a:cubicBezTo>
                <a:lnTo>
                  <a:pt x="126" y="399"/>
                </a:lnTo>
                <a:lnTo>
                  <a:pt x="126" y="399"/>
                </a:lnTo>
                <a:cubicBezTo>
                  <a:pt x="131" y="399"/>
                  <a:pt x="135" y="395"/>
                  <a:pt x="135" y="390"/>
                </a:cubicBezTo>
                <a:lnTo>
                  <a:pt x="135" y="214"/>
                </a:lnTo>
                <a:lnTo>
                  <a:pt x="135" y="214"/>
                </a:lnTo>
                <a:cubicBezTo>
                  <a:pt x="135" y="210"/>
                  <a:pt x="131" y="206"/>
                  <a:pt x="126" y="206"/>
                </a:cubicBezTo>
                <a:lnTo>
                  <a:pt x="106" y="206"/>
                </a:lnTo>
                <a:lnTo>
                  <a:pt x="106" y="155"/>
                </a:lnTo>
                <a:lnTo>
                  <a:pt x="106" y="155"/>
                </a:lnTo>
                <a:cubicBezTo>
                  <a:pt x="106" y="79"/>
                  <a:pt x="168" y="17"/>
                  <a:pt x="245" y="17"/>
                </a:cubicBezTo>
                <a:lnTo>
                  <a:pt x="245" y="17"/>
                </a:lnTo>
                <a:cubicBezTo>
                  <a:pt x="321" y="17"/>
                  <a:pt x="383" y="79"/>
                  <a:pt x="383" y="155"/>
                </a:cubicBezTo>
                <a:lnTo>
                  <a:pt x="383" y="206"/>
                </a:lnTo>
                <a:lnTo>
                  <a:pt x="363" y="206"/>
                </a:lnTo>
                <a:lnTo>
                  <a:pt x="363" y="206"/>
                </a:lnTo>
                <a:cubicBezTo>
                  <a:pt x="358" y="206"/>
                  <a:pt x="354" y="210"/>
                  <a:pt x="354" y="214"/>
                </a:cubicBezTo>
                <a:lnTo>
                  <a:pt x="354" y="390"/>
                </a:lnTo>
                <a:lnTo>
                  <a:pt x="354" y="390"/>
                </a:lnTo>
                <a:cubicBezTo>
                  <a:pt x="354" y="395"/>
                  <a:pt x="358" y="399"/>
                  <a:pt x="363" y="399"/>
                </a:cubicBezTo>
                <a:lnTo>
                  <a:pt x="383" y="399"/>
                </a:lnTo>
                <a:lnTo>
                  <a:pt x="383" y="449"/>
                </a:lnTo>
                <a:lnTo>
                  <a:pt x="383" y="450"/>
                </a:lnTo>
                <a:lnTo>
                  <a:pt x="383" y="450"/>
                </a:lnTo>
                <a:cubicBezTo>
                  <a:pt x="383" y="455"/>
                  <a:pt x="381" y="460"/>
                  <a:pt x="377" y="464"/>
                </a:cubicBezTo>
                <a:lnTo>
                  <a:pt x="377" y="464"/>
                </a:lnTo>
                <a:cubicBezTo>
                  <a:pt x="374" y="468"/>
                  <a:pt x="369" y="471"/>
                  <a:pt x="363" y="471"/>
                </a:cubicBezTo>
                <a:lnTo>
                  <a:pt x="363" y="471"/>
                </a:lnTo>
                <a:lnTo>
                  <a:pt x="310" y="471"/>
                </a:lnTo>
                <a:lnTo>
                  <a:pt x="310" y="471"/>
                </a:lnTo>
                <a:cubicBezTo>
                  <a:pt x="309" y="464"/>
                  <a:pt x="306" y="457"/>
                  <a:pt x="301" y="452"/>
                </a:cubicBezTo>
                <a:lnTo>
                  <a:pt x="301" y="452"/>
                </a:lnTo>
                <a:cubicBezTo>
                  <a:pt x="293" y="445"/>
                  <a:pt x="284" y="440"/>
                  <a:pt x="274" y="440"/>
                </a:cubicBezTo>
                <a:lnTo>
                  <a:pt x="274" y="440"/>
                </a:lnTo>
                <a:cubicBezTo>
                  <a:pt x="253" y="440"/>
                  <a:pt x="236" y="458"/>
                  <a:pt x="236" y="480"/>
                </a:cubicBezTo>
                <a:lnTo>
                  <a:pt x="236" y="480"/>
                </a:lnTo>
                <a:cubicBezTo>
                  <a:pt x="236" y="484"/>
                  <a:pt x="240" y="488"/>
                  <a:pt x="245" y="488"/>
                </a:cubicBezTo>
                <a:lnTo>
                  <a:pt x="303" y="488"/>
                </a:lnTo>
                <a:lnTo>
                  <a:pt x="363" y="488"/>
                </a:lnTo>
                <a:lnTo>
                  <a:pt x="363" y="488"/>
                </a:lnTo>
                <a:lnTo>
                  <a:pt x="363" y="488"/>
                </a:lnTo>
                <a:cubicBezTo>
                  <a:pt x="373" y="488"/>
                  <a:pt x="382" y="483"/>
                  <a:pt x="390" y="476"/>
                </a:cubicBezTo>
                <a:lnTo>
                  <a:pt x="390" y="476"/>
                </a:lnTo>
                <a:cubicBezTo>
                  <a:pt x="397" y="470"/>
                  <a:pt x="401" y="460"/>
                  <a:pt x="401" y="450"/>
                </a:cubicBezTo>
                <a:lnTo>
                  <a:pt x="401" y="449"/>
                </a:lnTo>
                <a:lnTo>
                  <a:pt x="401" y="398"/>
                </a:lnTo>
                <a:lnTo>
                  <a:pt x="401" y="398"/>
                </a:lnTo>
                <a:cubicBezTo>
                  <a:pt x="409" y="397"/>
                  <a:pt x="417" y="396"/>
                  <a:pt x="424" y="394"/>
                </a:cubicBezTo>
                <a:lnTo>
                  <a:pt x="424" y="394"/>
                </a:lnTo>
                <a:cubicBezTo>
                  <a:pt x="463" y="380"/>
                  <a:pt x="489" y="344"/>
                  <a:pt x="489" y="303"/>
                </a:cubicBezTo>
                <a:lnTo>
                  <a:pt x="489" y="303"/>
                </a:lnTo>
                <a:cubicBezTo>
                  <a:pt x="489" y="261"/>
                  <a:pt x="463" y="225"/>
                  <a:pt x="424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197" dirty="0">
              <a:latin typeface="Open Sans Regular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9876582" y="8421662"/>
            <a:ext cx="1601804" cy="16018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0263019" y="8744837"/>
            <a:ext cx="811671" cy="737884"/>
            <a:chOff x="2790820" y="6602587"/>
            <a:chExt cx="1068508" cy="971373"/>
          </a:xfrm>
          <a:solidFill>
            <a:schemeClr val="bg1"/>
          </a:solidFill>
        </p:grpSpPr>
        <p:sp>
          <p:nvSpPr>
            <p:cNvPr id="52" name="Freeform 51"/>
            <p:cNvSpPr>
              <a:spLocks noChangeArrowheads="1"/>
            </p:cNvSpPr>
            <p:nvPr/>
          </p:nvSpPr>
          <p:spPr bwMode="auto">
            <a:xfrm>
              <a:off x="2790820" y="7165984"/>
              <a:ext cx="1068508" cy="407976"/>
            </a:xfrm>
            <a:custGeom>
              <a:avLst/>
              <a:gdLst>
                <a:gd name="T0" fmla="*/ 18 w 484"/>
                <a:gd name="T1" fmla="*/ 165 h 184"/>
                <a:gd name="T2" fmla="*/ 18 w 484"/>
                <a:gd name="T3" fmla="*/ 165 h 184"/>
                <a:gd name="T4" fmla="*/ 116 w 484"/>
                <a:gd name="T5" fmla="*/ 22 h 184"/>
                <a:gd name="T6" fmla="*/ 116 w 484"/>
                <a:gd name="T7" fmla="*/ 22 h 184"/>
                <a:gd name="T8" fmla="*/ 242 w 484"/>
                <a:gd name="T9" fmla="*/ 92 h 184"/>
                <a:gd name="T10" fmla="*/ 242 w 484"/>
                <a:gd name="T11" fmla="*/ 92 h 184"/>
                <a:gd name="T12" fmla="*/ 369 w 484"/>
                <a:gd name="T13" fmla="*/ 22 h 184"/>
                <a:gd name="T14" fmla="*/ 369 w 484"/>
                <a:gd name="T15" fmla="*/ 22 h 184"/>
                <a:gd name="T16" fmla="*/ 465 w 484"/>
                <a:gd name="T17" fmla="*/ 165 h 184"/>
                <a:gd name="T18" fmla="*/ 18 w 484"/>
                <a:gd name="T19" fmla="*/ 165 h 184"/>
                <a:gd name="T20" fmla="*/ 369 w 484"/>
                <a:gd name="T21" fmla="*/ 2 h 184"/>
                <a:gd name="T22" fmla="*/ 369 w 484"/>
                <a:gd name="T23" fmla="*/ 2 h 184"/>
                <a:gd name="T24" fmla="*/ 357 w 484"/>
                <a:gd name="T25" fmla="*/ 7 h 184"/>
                <a:gd name="T26" fmla="*/ 357 w 484"/>
                <a:gd name="T27" fmla="*/ 7 h 184"/>
                <a:gd name="T28" fmla="*/ 242 w 484"/>
                <a:gd name="T29" fmla="*/ 74 h 184"/>
                <a:gd name="T30" fmla="*/ 242 w 484"/>
                <a:gd name="T31" fmla="*/ 74 h 184"/>
                <a:gd name="T32" fmla="*/ 126 w 484"/>
                <a:gd name="T33" fmla="*/ 7 h 184"/>
                <a:gd name="T34" fmla="*/ 126 w 484"/>
                <a:gd name="T35" fmla="*/ 7 h 184"/>
                <a:gd name="T36" fmla="*/ 114 w 484"/>
                <a:gd name="T37" fmla="*/ 2 h 184"/>
                <a:gd name="T38" fmla="*/ 114 w 484"/>
                <a:gd name="T39" fmla="*/ 2 h 184"/>
                <a:gd name="T40" fmla="*/ 0 w 484"/>
                <a:gd name="T41" fmla="*/ 173 h 184"/>
                <a:gd name="T42" fmla="*/ 0 w 484"/>
                <a:gd name="T43" fmla="*/ 173 h 184"/>
                <a:gd name="T44" fmla="*/ 2 w 484"/>
                <a:gd name="T45" fmla="*/ 179 h 184"/>
                <a:gd name="T46" fmla="*/ 2 w 484"/>
                <a:gd name="T47" fmla="*/ 179 h 184"/>
                <a:gd name="T48" fmla="*/ 9 w 484"/>
                <a:gd name="T49" fmla="*/ 183 h 184"/>
                <a:gd name="T50" fmla="*/ 475 w 484"/>
                <a:gd name="T51" fmla="*/ 183 h 184"/>
                <a:gd name="T52" fmla="*/ 475 w 484"/>
                <a:gd name="T53" fmla="*/ 183 h 184"/>
                <a:gd name="T54" fmla="*/ 481 w 484"/>
                <a:gd name="T55" fmla="*/ 179 h 184"/>
                <a:gd name="T56" fmla="*/ 481 w 484"/>
                <a:gd name="T57" fmla="*/ 179 h 184"/>
                <a:gd name="T58" fmla="*/ 483 w 484"/>
                <a:gd name="T59" fmla="*/ 173 h 184"/>
                <a:gd name="T60" fmla="*/ 483 w 484"/>
                <a:gd name="T61" fmla="*/ 173 h 184"/>
                <a:gd name="T62" fmla="*/ 369 w 484"/>
                <a:gd name="T63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4" h="184">
                  <a:moveTo>
                    <a:pt x="18" y="165"/>
                  </a:moveTo>
                  <a:lnTo>
                    <a:pt x="18" y="165"/>
                  </a:lnTo>
                  <a:cubicBezTo>
                    <a:pt x="20" y="139"/>
                    <a:pt x="34" y="63"/>
                    <a:pt x="116" y="22"/>
                  </a:cubicBezTo>
                  <a:lnTo>
                    <a:pt x="116" y="22"/>
                  </a:lnTo>
                  <a:cubicBezTo>
                    <a:pt x="143" y="65"/>
                    <a:pt x="191" y="92"/>
                    <a:pt x="242" y="92"/>
                  </a:cubicBezTo>
                  <a:lnTo>
                    <a:pt x="242" y="92"/>
                  </a:lnTo>
                  <a:cubicBezTo>
                    <a:pt x="293" y="92"/>
                    <a:pt x="342" y="65"/>
                    <a:pt x="369" y="22"/>
                  </a:cubicBezTo>
                  <a:lnTo>
                    <a:pt x="369" y="22"/>
                  </a:lnTo>
                  <a:cubicBezTo>
                    <a:pt x="449" y="63"/>
                    <a:pt x="463" y="139"/>
                    <a:pt x="465" y="165"/>
                  </a:cubicBezTo>
                  <a:lnTo>
                    <a:pt x="18" y="165"/>
                  </a:lnTo>
                  <a:close/>
                  <a:moveTo>
                    <a:pt x="369" y="2"/>
                  </a:moveTo>
                  <a:lnTo>
                    <a:pt x="369" y="2"/>
                  </a:lnTo>
                  <a:cubicBezTo>
                    <a:pt x="365" y="0"/>
                    <a:pt x="360" y="2"/>
                    <a:pt x="357" y="7"/>
                  </a:cubicBezTo>
                  <a:lnTo>
                    <a:pt x="357" y="7"/>
                  </a:lnTo>
                  <a:cubicBezTo>
                    <a:pt x="334" y="49"/>
                    <a:pt x="289" y="74"/>
                    <a:pt x="242" y="74"/>
                  </a:cubicBezTo>
                  <a:lnTo>
                    <a:pt x="242" y="74"/>
                  </a:lnTo>
                  <a:cubicBezTo>
                    <a:pt x="194" y="74"/>
                    <a:pt x="150" y="49"/>
                    <a:pt x="126" y="7"/>
                  </a:cubicBezTo>
                  <a:lnTo>
                    <a:pt x="126" y="7"/>
                  </a:lnTo>
                  <a:cubicBezTo>
                    <a:pt x="124" y="2"/>
                    <a:pt x="119" y="0"/>
                    <a:pt x="114" y="2"/>
                  </a:cubicBezTo>
                  <a:lnTo>
                    <a:pt x="114" y="2"/>
                  </a:lnTo>
                  <a:cubicBezTo>
                    <a:pt x="1" y="54"/>
                    <a:pt x="0" y="172"/>
                    <a:pt x="0" y="173"/>
                  </a:cubicBezTo>
                  <a:lnTo>
                    <a:pt x="0" y="173"/>
                  </a:lnTo>
                  <a:cubicBezTo>
                    <a:pt x="0" y="177"/>
                    <a:pt x="1" y="178"/>
                    <a:pt x="2" y="179"/>
                  </a:cubicBezTo>
                  <a:lnTo>
                    <a:pt x="2" y="179"/>
                  </a:lnTo>
                  <a:cubicBezTo>
                    <a:pt x="4" y="181"/>
                    <a:pt x="6" y="183"/>
                    <a:pt x="9" y="183"/>
                  </a:cubicBezTo>
                  <a:lnTo>
                    <a:pt x="475" y="183"/>
                  </a:lnTo>
                  <a:lnTo>
                    <a:pt x="475" y="183"/>
                  </a:lnTo>
                  <a:cubicBezTo>
                    <a:pt x="477" y="183"/>
                    <a:pt x="479" y="181"/>
                    <a:pt x="481" y="179"/>
                  </a:cubicBezTo>
                  <a:lnTo>
                    <a:pt x="481" y="179"/>
                  </a:lnTo>
                  <a:cubicBezTo>
                    <a:pt x="483" y="178"/>
                    <a:pt x="483" y="177"/>
                    <a:pt x="483" y="173"/>
                  </a:cubicBezTo>
                  <a:lnTo>
                    <a:pt x="483" y="173"/>
                  </a:lnTo>
                  <a:cubicBezTo>
                    <a:pt x="483" y="172"/>
                    <a:pt x="482" y="54"/>
                    <a:pt x="369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197" dirty="0">
                <a:latin typeface="Open Sans Regular" charset="0"/>
              </a:endParaRPr>
            </a:p>
          </p:txBody>
        </p:sp>
        <p:sp>
          <p:nvSpPr>
            <p:cNvPr id="53" name="Freeform 52"/>
            <p:cNvSpPr>
              <a:spLocks noChangeArrowheads="1"/>
            </p:cNvSpPr>
            <p:nvPr/>
          </p:nvSpPr>
          <p:spPr bwMode="auto">
            <a:xfrm>
              <a:off x="3101657" y="6602587"/>
              <a:ext cx="446830" cy="660533"/>
            </a:xfrm>
            <a:custGeom>
              <a:avLst/>
              <a:gdLst>
                <a:gd name="T0" fmla="*/ 18 w 204"/>
                <a:gd name="T1" fmla="*/ 102 h 299"/>
                <a:gd name="T2" fmla="*/ 18 w 204"/>
                <a:gd name="T3" fmla="*/ 102 h 299"/>
                <a:gd name="T4" fmla="*/ 102 w 204"/>
                <a:gd name="T5" fmla="*/ 18 h 299"/>
                <a:gd name="T6" fmla="*/ 102 w 204"/>
                <a:gd name="T7" fmla="*/ 18 h 299"/>
                <a:gd name="T8" fmla="*/ 187 w 204"/>
                <a:gd name="T9" fmla="*/ 102 h 299"/>
                <a:gd name="T10" fmla="*/ 187 w 204"/>
                <a:gd name="T11" fmla="*/ 196 h 299"/>
                <a:gd name="T12" fmla="*/ 187 w 204"/>
                <a:gd name="T13" fmla="*/ 196 h 299"/>
                <a:gd name="T14" fmla="*/ 102 w 204"/>
                <a:gd name="T15" fmla="*/ 280 h 299"/>
                <a:gd name="T16" fmla="*/ 102 w 204"/>
                <a:gd name="T17" fmla="*/ 280 h 299"/>
                <a:gd name="T18" fmla="*/ 18 w 204"/>
                <a:gd name="T19" fmla="*/ 196 h 299"/>
                <a:gd name="T20" fmla="*/ 18 w 204"/>
                <a:gd name="T21" fmla="*/ 102 h 299"/>
                <a:gd name="T22" fmla="*/ 102 w 204"/>
                <a:gd name="T23" fmla="*/ 298 h 299"/>
                <a:gd name="T24" fmla="*/ 102 w 204"/>
                <a:gd name="T25" fmla="*/ 298 h 299"/>
                <a:gd name="T26" fmla="*/ 203 w 204"/>
                <a:gd name="T27" fmla="*/ 196 h 299"/>
                <a:gd name="T28" fmla="*/ 203 w 204"/>
                <a:gd name="T29" fmla="*/ 102 h 299"/>
                <a:gd name="T30" fmla="*/ 203 w 204"/>
                <a:gd name="T31" fmla="*/ 102 h 299"/>
                <a:gd name="T32" fmla="*/ 102 w 204"/>
                <a:gd name="T33" fmla="*/ 0 h 299"/>
                <a:gd name="T34" fmla="*/ 102 w 204"/>
                <a:gd name="T35" fmla="*/ 0 h 299"/>
                <a:gd name="T36" fmla="*/ 0 w 204"/>
                <a:gd name="T37" fmla="*/ 102 h 299"/>
                <a:gd name="T38" fmla="*/ 0 w 204"/>
                <a:gd name="T39" fmla="*/ 196 h 299"/>
                <a:gd name="T40" fmla="*/ 0 w 204"/>
                <a:gd name="T41" fmla="*/ 196 h 299"/>
                <a:gd name="T42" fmla="*/ 102 w 204"/>
                <a:gd name="T43" fmla="*/ 2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4" h="299">
                  <a:moveTo>
                    <a:pt x="18" y="102"/>
                  </a:moveTo>
                  <a:lnTo>
                    <a:pt x="18" y="102"/>
                  </a:lnTo>
                  <a:cubicBezTo>
                    <a:pt x="18" y="56"/>
                    <a:pt x="55" y="18"/>
                    <a:pt x="102" y="18"/>
                  </a:cubicBezTo>
                  <a:lnTo>
                    <a:pt x="102" y="18"/>
                  </a:lnTo>
                  <a:cubicBezTo>
                    <a:pt x="148" y="18"/>
                    <a:pt x="187" y="56"/>
                    <a:pt x="187" y="102"/>
                  </a:cubicBezTo>
                  <a:lnTo>
                    <a:pt x="187" y="196"/>
                  </a:lnTo>
                  <a:lnTo>
                    <a:pt x="187" y="196"/>
                  </a:lnTo>
                  <a:cubicBezTo>
                    <a:pt x="187" y="242"/>
                    <a:pt x="148" y="280"/>
                    <a:pt x="102" y="280"/>
                  </a:cubicBezTo>
                  <a:lnTo>
                    <a:pt x="102" y="280"/>
                  </a:lnTo>
                  <a:cubicBezTo>
                    <a:pt x="55" y="280"/>
                    <a:pt x="18" y="242"/>
                    <a:pt x="18" y="196"/>
                  </a:cubicBezTo>
                  <a:lnTo>
                    <a:pt x="18" y="102"/>
                  </a:lnTo>
                  <a:close/>
                  <a:moveTo>
                    <a:pt x="102" y="298"/>
                  </a:moveTo>
                  <a:lnTo>
                    <a:pt x="102" y="298"/>
                  </a:lnTo>
                  <a:cubicBezTo>
                    <a:pt x="158" y="298"/>
                    <a:pt x="203" y="251"/>
                    <a:pt x="203" y="196"/>
                  </a:cubicBezTo>
                  <a:lnTo>
                    <a:pt x="203" y="102"/>
                  </a:lnTo>
                  <a:lnTo>
                    <a:pt x="203" y="102"/>
                  </a:lnTo>
                  <a:cubicBezTo>
                    <a:pt x="203" y="46"/>
                    <a:pt x="158" y="0"/>
                    <a:pt x="102" y="0"/>
                  </a:cubicBezTo>
                  <a:lnTo>
                    <a:pt x="102" y="0"/>
                  </a:lnTo>
                  <a:cubicBezTo>
                    <a:pt x="46" y="0"/>
                    <a:pt x="0" y="46"/>
                    <a:pt x="0" y="102"/>
                  </a:cubicBezTo>
                  <a:lnTo>
                    <a:pt x="0" y="196"/>
                  </a:lnTo>
                  <a:lnTo>
                    <a:pt x="0" y="196"/>
                  </a:lnTo>
                  <a:cubicBezTo>
                    <a:pt x="0" y="251"/>
                    <a:pt x="46" y="298"/>
                    <a:pt x="102" y="29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197" dirty="0">
                <a:latin typeface="Open Sans Regular" charset="0"/>
              </a:endParaRPr>
            </a:p>
          </p:txBody>
        </p:sp>
      </p:grpSp>
      <p:sp>
        <p:nvSpPr>
          <p:cNvPr id="55" name="TextBox 33"/>
          <p:cNvSpPr txBox="1"/>
          <p:nvPr/>
        </p:nvSpPr>
        <p:spPr>
          <a:xfrm>
            <a:off x="13552658" y="2997401"/>
            <a:ext cx="5017720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sk-SK" sz="3000" b="1" dirty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Analytické použitie údajov</a:t>
            </a:r>
            <a:endParaRPr lang="en-US" sz="30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84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13"/>
          <p:cNvSpPr/>
          <p:nvPr/>
        </p:nvSpPr>
        <p:spPr>
          <a:xfrm>
            <a:off x="1" y="0"/>
            <a:ext cx="13297422" cy="13738302"/>
          </a:xfrm>
          <a:custGeom>
            <a:avLst/>
            <a:gdLst>
              <a:gd name="connsiteX0" fmla="*/ 0 w 13782907"/>
              <a:gd name="connsiteY0" fmla="*/ 0 h 13738301"/>
              <a:gd name="connsiteX1" fmla="*/ 13782907 w 13782907"/>
              <a:gd name="connsiteY1" fmla="*/ 0 h 13738301"/>
              <a:gd name="connsiteX2" fmla="*/ 13782907 w 13782907"/>
              <a:gd name="connsiteY2" fmla="*/ 13738301 h 13738301"/>
              <a:gd name="connsiteX3" fmla="*/ 0 w 13782907"/>
              <a:gd name="connsiteY3" fmla="*/ 13738301 h 13738301"/>
              <a:gd name="connsiteX4" fmla="*/ 0 w 13782907"/>
              <a:gd name="connsiteY4" fmla="*/ 0 h 13738301"/>
              <a:gd name="connsiteX0" fmla="*/ 0 w 19403122"/>
              <a:gd name="connsiteY0" fmla="*/ 0 h 13738301"/>
              <a:gd name="connsiteX1" fmla="*/ 19403122 w 19403122"/>
              <a:gd name="connsiteY1" fmla="*/ 44604 h 13738301"/>
              <a:gd name="connsiteX2" fmla="*/ 13782907 w 19403122"/>
              <a:gd name="connsiteY2" fmla="*/ 13738301 h 13738301"/>
              <a:gd name="connsiteX3" fmla="*/ 0 w 19403122"/>
              <a:gd name="connsiteY3" fmla="*/ 13738301 h 13738301"/>
              <a:gd name="connsiteX4" fmla="*/ 0 w 19403122"/>
              <a:gd name="connsiteY4" fmla="*/ 0 h 13738301"/>
              <a:gd name="connsiteX0" fmla="*/ 0 w 19425424"/>
              <a:gd name="connsiteY0" fmla="*/ 0 h 13738301"/>
              <a:gd name="connsiteX1" fmla="*/ 19425424 w 19425424"/>
              <a:gd name="connsiteY1" fmla="*/ 44604 h 13738301"/>
              <a:gd name="connsiteX2" fmla="*/ 13782907 w 19425424"/>
              <a:gd name="connsiteY2" fmla="*/ 13738301 h 13738301"/>
              <a:gd name="connsiteX3" fmla="*/ 0 w 19425424"/>
              <a:gd name="connsiteY3" fmla="*/ 13738301 h 13738301"/>
              <a:gd name="connsiteX4" fmla="*/ 0 w 19425424"/>
              <a:gd name="connsiteY4" fmla="*/ 0 h 13738301"/>
              <a:gd name="connsiteX0" fmla="*/ 0 w 19403122"/>
              <a:gd name="connsiteY0" fmla="*/ 1 h 13738302"/>
              <a:gd name="connsiteX1" fmla="*/ 19403122 w 19403122"/>
              <a:gd name="connsiteY1" fmla="*/ 0 h 13738302"/>
              <a:gd name="connsiteX2" fmla="*/ 13782907 w 19403122"/>
              <a:gd name="connsiteY2" fmla="*/ 13738302 h 13738302"/>
              <a:gd name="connsiteX3" fmla="*/ 0 w 19403122"/>
              <a:gd name="connsiteY3" fmla="*/ 13738302 h 13738302"/>
              <a:gd name="connsiteX4" fmla="*/ 0 w 19403122"/>
              <a:gd name="connsiteY4" fmla="*/ 1 h 1373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3122" h="13738302">
                <a:moveTo>
                  <a:pt x="0" y="1"/>
                </a:moveTo>
                <a:lnTo>
                  <a:pt x="19403122" y="0"/>
                </a:lnTo>
                <a:lnTo>
                  <a:pt x="13782907" y="13738302"/>
                </a:lnTo>
                <a:lnTo>
                  <a:pt x="0" y="13738302"/>
                </a:lnTo>
                <a:lnTo>
                  <a:pt x="0" y="1"/>
                </a:lnTo>
                <a:close/>
              </a:path>
            </a:pathLst>
          </a:custGeom>
          <a:solidFill>
            <a:schemeClr val="tx2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sp>
        <p:nvSpPr>
          <p:cNvPr id="13" name="Rectangle 13"/>
          <p:cNvSpPr/>
          <p:nvPr/>
        </p:nvSpPr>
        <p:spPr>
          <a:xfrm>
            <a:off x="1" y="-22303"/>
            <a:ext cx="13297422" cy="13738302"/>
          </a:xfrm>
          <a:custGeom>
            <a:avLst/>
            <a:gdLst>
              <a:gd name="connsiteX0" fmla="*/ 0 w 13782907"/>
              <a:gd name="connsiteY0" fmla="*/ 0 h 13738301"/>
              <a:gd name="connsiteX1" fmla="*/ 13782907 w 13782907"/>
              <a:gd name="connsiteY1" fmla="*/ 0 h 13738301"/>
              <a:gd name="connsiteX2" fmla="*/ 13782907 w 13782907"/>
              <a:gd name="connsiteY2" fmla="*/ 13738301 h 13738301"/>
              <a:gd name="connsiteX3" fmla="*/ 0 w 13782907"/>
              <a:gd name="connsiteY3" fmla="*/ 13738301 h 13738301"/>
              <a:gd name="connsiteX4" fmla="*/ 0 w 13782907"/>
              <a:gd name="connsiteY4" fmla="*/ 0 h 13738301"/>
              <a:gd name="connsiteX0" fmla="*/ 0 w 19403122"/>
              <a:gd name="connsiteY0" fmla="*/ 0 h 13738301"/>
              <a:gd name="connsiteX1" fmla="*/ 19403122 w 19403122"/>
              <a:gd name="connsiteY1" fmla="*/ 44604 h 13738301"/>
              <a:gd name="connsiteX2" fmla="*/ 13782907 w 19403122"/>
              <a:gd name="connsiteY2" fmla="*/ 13738301 h 13738301"/>
              <a:gd name="connsiteX3" fmla="*/ 0 w 19403122"/>
              <a:gd name="connsiteY3" fmla="*/ 13738301 h 13738301"/>
              <a:gd name="connsiteX4" fmla="*/ 0 w 19403122"/>
              <a:gd name="connsiteY4" fmla="*/ 0 h 13738301"/>
              <a:gd name="connsiteX0" fmla="*/ 0 w 19425424"/>
              <a:gd name="connsiteY0" fmla="*/ 0 h 13738301"/>
              <a:gd name="connsiteX1" fmla="*/ 19425424 w 19425424"/>
              <a:gd name="connsiteY1" fmla="*/ 44604 h 13738301"/>
              <a:gd name="connsiteX2" fmla="*/ 13782907 w 19425424"/>
              <a:gd name="connsiteY2" fmla="*/ 13738301 h 13738301"/>
              <a:gd name="connsiteX3" fmla="*/ 0 w 19425424"/>
              <a:gd name="connsiteY3" fmla="*/ 13738301 h 13738301"/>
              <a:gd name="connsiteX4" fmla="*/ 0 w 19425424"/>
              <a:gd name="connsiteY4" fmla="*/ 0 h 13738301"/>
              <a:gd name="connsiteX0" fmla="*/ 0 w 19403122"/>
              <a:gd name="connsiteY0" fmla="*/ 1 h 13738302"/>
              <a:gd name="connsiteX1" fmla="*/ 19403122 w 19403122"/>
              <a:gd name="connsiteY1" fmla="*/ 0 h 13738302"/>
              <a:gd name="connsiteX2" fmla="*/ 13782907 w 19403122"/>
              <a:gd name="connsiteY2" fmla="*/ 13738302 h 13738302"/>
              <a:gd name="connsiteX3" fmla="*/ 0 w 19403122"/>
              <a:gd name="connsiteY3" fmla="*/ 13738302 h 13738302"/>
              <a:gd name="connsiteX4" fmla="*/ 0 w 19403122"/>
              <a:gd name="connsiteY4" fmla="*/ 1 h 1373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3122" h="13738302">
                <a:moveTo>
                  <a:pt x="0" y="1"/>
                </a:moveTo>
                <a:lnTo>
                  <a:pt x="19403122" y="0"/>
                </a:lnTo>
                <a:lnTo>
                  <a:pt x="13782907" y="13738302"/>
                </a:lnTo>
                <a:lnTo>
                  <a:pt x="0" y="13738302"/>
                </a:ln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037508" y="743713"/>
            <a:ext cx="7999306" cy="1246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sk-SK" sz="66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„Zjednoduší život“:</a:t>
            </a:r>
            <a:endParaRPr lang="en-US" sz="66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145431" y="1963881"/>
            <a:ext cx="7779694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sk-SK" sz="2800" b="1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o</a:t>
            </a:r>
            <a:r>
              <a:rPr lang="en-US" sz="2800" b="1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blasti</a:t>
            </a:r>
            <a:r>
              <a:rPr lang="en-US" sz="28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sk-SK" sz="28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ktorým sa</a:t>
            </a:r>
            <a:r>
              <a:rPr lang="en-US" sz="28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800" b="1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dátová</a:t>
            </a:r>
            <a:r>
              <a:rPr lang="en-US" sz="28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800" b="1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kancelária</a:t>
            </a:r>
            <a:r>
              <a:rPr lang="en-US" sz="28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ven</a:t>
            </a:r>
            <a:r>
              <a:rPr lang="sk-SK" sz="28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uje:</a:t>
            </a:r>
            <a:endParaRPr lang="en-US" sz="2800" b="1" dirty="0">
              <a:solidFill>
                <a:schemeClr val="tx1">
                  <a:lumMod val="40000"/>
                  <a:lumOff val="6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4" name="Zástupný objekt pre obrázok 3" descr="Obrázok, na ktorom je vonkajší objekt, ohňostroj&#10;&#10;&#10;&#10;Popis sa automaticky vygeneroval">
            <a:extLst>
              <a:ext uri="{FF2B5EF4-FFF2-40B4-BE49-F238E27FC236}">
                <a16:creationId xmlns:a16="http://schemas.microsoft.com/office/drawing/2014/main" id="{65397958-B75B-A749-93BC-D79BBD35F14B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1" r="22791"/>
          <a:stretch>
            <a:fillRect/>
          </a:stretch>
        </p:blipFill>
        <p:spPr>
          <a:solidFill>
            <a:schemeClr val="bg1">
              <a:lumMod val="95000"/>
            </a:schemeClr>
          </a:solidFill>
        </p:spPr>
      </p:pic>
      <p:sp>
        <p:nvSpPr>
          <p:cNvPr id="33" name="Subtitle 2"/>
          <p:cNvSpPr txBox="1">
            <a:spLocks/>
          </p:cNvSpPr>
          <p:nvPr/>
        </p:nvSpPr>
        <p:spPr>
          <a:xfrm>
            <a:off x="13290031" y="3642998"/>
            <a:ext cx="9609441" cy="711993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lang="sk-SK" sz="27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Nerobme z ľudí poštárov!</a:t>
            </a:r>
            <a:endParaRPr lang="en-US" sz="270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616144" y="5617277"/>
            <a:ext cx="2173993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sk-SK" sz="3000" b="1" dirty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Moje údaje</a:t>
            </a:r>
            <a:endParaRPr lang="en-US" sz="30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35" name="Subtitle 2"/>
          <p:cNvSpPr txBox="1">
            <a:spLocks/>
          </p:cNvSpPr>
          <p:nvPr/>
        </p:nvSpPr>
        <p:spPr>
          <a:xfrm>
            <a:off x="12505597" y="6222075"/>
            <a:ext cx="10020295" cy="711993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lang="sk-SK" sz="27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Údaje sa stávajú najdôležitejšou hodnotou...</a:t>
            </a:r>
            <a:endParaRPr lang="en-US" sz="270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550371" y="5827370"/>
            <a:ext cx="1601804" cy="16018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9288113" y="11012629"/>
            <a:ext cx="1601804" cy="16018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1334805" y="3225991"/>
            <a:ext cx="1601804" cy="16018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 Regular" charset="0"/>
              </a:rPr>
              <a:t>1.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1809506" y="3683631"/>
            <a:ext cx="696091" cy="696091"/>
            <a:chOff x="3661569" y="4579937"/>
            <a:chExt cx="250825" cy="250825"/>
          </a:xfrm>
          <a:solidFill>
            <a:schemeClr val="bg1"/>
          </a:solidFill>
        </p:grpSpPr>
        <p:sp>
          <p:nvSpPr>
            <p:cNvPr id="40" name="Freeform 245"/>
            <p:cNvSpPr>
              <a:spLocks noChangeArrowheads="1"/>
            </p:cNvSpPr>
            <p:nvPr/>
          </p:nvSpPr>
          <p:spPr bwMode="auto">
            <a:xfrm>
              <a:off x="3661569" y="4579937"/>
              <a:ext cx="250825" cy="250825"/>
            </a:xfrm>
            <a:custGeom>
              <a:avLst/>
              <a:gdLst>
                <a:gd name="T0" fmla="*/ 651 w 698"/>
                <a:gd name="T1" fmla="*/ 504 h 698"/>
                <a:gd name="T2" fmla="*/ 46 w 698"/>
                <a:gd name="T3" fmla="*/ 504 h 698"/>
                <a:gd name="T4" fmla="*/ 46 w 698"/>
                <a:gd name="T5" fmla="*/ 67 h 698"/>
                <a:gd name="T6" fmla="*/ 651 w 698"/>
                <a:gd name="T7" fmla="*/ 67 h 698"/>
                <a:gd name="T8" fmla="*/ 651 w 698"/>
                <a:gd name="T9" fmla="*/ 504 h 698"/>
                <a:gd name="T10" fmla="*/ 34 w 698"/>
                <a:gd name="T11" fmla="*/ 26 h 698"/>
                <a:gd name="T12" fmla="*/ 663 w 698"/>
                <a:gd name="T13" fmla="*/ 26 h 698"/>
                <a:gd name="T14" fmla="*/ 663 w 698"/>
                <a:gd name="T15" fmla="*/ 26 h 698"/>
                <a:gd name="T16" fmla="*/ 671 w 698"/>
                <a:gd name="T17" fmla="*/ 34 h 698"/>
                <a:gd name="T18" fmla="*/ 671 w 698"/>
                <a:gd name="T19" fmla="*/ 34 h 698"/>
                <a:gd name="T20" fmla="*/ 663 w 698"/>
                <a:gd name="T21" fmla="*/ 42 h 698"/>
                <a:gd name="T22" fmla="*/ 34 w 698"/>
                <a:gd name="T23" fmla="*/ 42 h 698"/>
                <a:gd name="T24" fmla="*/ 34 w 698"/>
                <a:gd name="T25" fmla="*/ 42 h 698"/>
                <a:gd name="T26" fmla="*/ 25 w 698"/>
                <a:gd name="T27" fmla="*/ 34 h 698"/>
                <a:gd name="T28" fmla="*/ 25 w 698"/>
                <a:gd name="T29" fmla="*/ 34 h 698"/>
                <a:gd name="T30" fmla="*/ 34 w 698"/>
                <a:gd name="T31" fmla="*/ 26 h 698"/>
                <a:gd name="T32" fmla="*/ 663 w 698"/>
                <a:gd name="T33" fmla="*/ 0 h 698"/>
                <a:gd name="T34" fmla="*/ 34 w 698"/>
                <a:gd name="T35" fmla="*/ 0 h 698"/>
                <a:gd name="T36" fmla="*/ 34 w 698"/>
                <a:gd name="T37" fmla="*/ 0 h 698"/>
                <a:gd name="T38" fmla="*/ 0 w 698"/>
                <a:gd name="T39" fmla="*/ 34 h 698"/>
                <a:gd name="T40" fmla="*/ 0 w 698"/>
                <a:gd name="T41" fmla="*/ 34 h 698"/>
                <a:gd name="T42" fmla="*/ 21 w 698"/>
                <a:gd name="T43" fmla="*/ 65 h 698"/>
                <a:gd name="T44" fmla="*/ 21 w 698"/>
                <a:gd name="T45" fmla="*/ 517 h 698"/>
                <a:gd name="T46" fmla="*/ 21 w 698"/>
                <a:gd name="T47" fmla="*/ 517 h 698"/>
                <a:gd name="T48" fmla="*/ 34 w 698"/>
                <a:gd name="T49" fmla="*/ 530 h 698"/>
                <a:gd name="T50" fmla="*/ 336 w 698"/>
                <a:gd name="T51" fmla="*/ 530 h 698"/>
                <a:gd name="T52" fmla="*/ 336 w 698"/>
                <a:gd name="T53" fmla="*/ 592 h 698"/>
                <a:gd name="T54" fmla="*/ 134 w 698"/>
                <a:gd name="T55" fmla="*/ 673 h 698"/>
                <a:gd name="T56" fmla="*/ 134 w 698"/>
                <a:gd name="T57" fmla="*/ 673 h 698"/>
                <a:gd name="T58" fmla="*/ 127 w 698"/>
                <a:gd name="T59" fmla="*/ 689 h 698"/>
                <a:gd name="T60" fmla="*/ 127 w 698"/>
                <a:gd name="T61" fmla="*/ 689 h 698"/>
                <a:gd name="T62" fmla="*/ 139 w 698"/>
                <a:gd name="T63" fmla="*/ 697 h 698"/>
                <a:gd name="T64" fmla="*/ 139 w 698"/>
                <a:gd name="T65" fmla="*/ 697 h 698"/>
                <a:gd name="T66" fmla="*/ 143 w 698"/>
                <a:gd name="T67" fmla="*/ 696 h 698"/>
                <a:gd name="T68" fmla="*/ 349 w 698"/>
                <a:gd name="T69" fmla="*/ 614 h 698"/>
                <a:gd name="T70" fmla="*/ 553 w 698"/>
                <a:gd name="T71" fmla="*/ 696 h 698"/>
                <a:gd name="T72" fmla="*/ 553 w 698"/>
                <a:gd name="T73" fmla="*/ 696 h 698"/>
                <a:gd name="T74" fmla="*/ 558 w 698"/>
                <a:gd name="T75" fmla="*/ 697 h 698"/>
                <a:gd name="T76" fmla="*/ 558 w 698"/>
                <a:gd name="T77" fmla="*/ 697 h 698"/>
                <a:gd name="T78" fmla="*/ 570 w 698"/>
                <a:gd name="T79" fmla="*/ 689 h 698"/>
                <a:gd name="T80" fmla="*/ 570 w 698"/>
                <a:gd name="T81" fmla="*/ 689 h 698"/>
                <a:gd name="T82" fmla="*/ 563 w 698"/>
                <a:gd name="T83" fmla="*/ 673 h 698"/>
                <a:gd name="T84" fmla="*/ 360 w 698"/>
                <a:gd name="T85" fmla="*/ 592 h 698"/>
                <a:gd name="T86" fmla="*/ 360 w 698"/>
                <a:gd name="T87" fmla="*/ 530 h 698"/>
                <a:gd name="T88" fmla="*/ 663 w 698"/>
                <a:gd name="T89" fmla="*/ 530 h 698"/>
                <a:gd name="T90" fmla="*/ 663 w 698"/>
                <a:gd name="T91" fmla="*/ 530 h 698"/>
                <a:gd name="T92" fmla="*/ 676 w 698"/>
                <a:gd name="T93" fmla="*/ 517 h 698"/>
                <a:gd name="T94" fmla="*/ 676 w 698"/>
                <a:gd name="T95" fmla="*/ 65 h 698"/>
                <a:gd name="T96" fmla="*/ 676 w 698"/>
                <a:gd name="T97" fmla="*/ 65 h 698"/>
                <a:gd name="T98" fmla="*/ 697 w 698"/>
                <a:gd name="T99" fmla="*/ 34 h 698"/>
                <a:gd name="T100" fmla="*/ 697 w 698"/>
                <a:gd name="T101" fmla="*/ 34 h 698"/>
                <a:gd name="T102" fmla="*/ 663 w 698"/>
                <a:gd name="T103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8" h="698">
                  <a:moveTo>
                    <a:pt x="651" y="504"/>
                  </a:moveTo>
                  <a:lnTo>
                    <a:pt x="46" y="504"/>
                  </a:lnTo>
                  <a:lnTo>
                    <a:pt x="46" y="67"/>
                  </a:lnTo>
                  <a:lnTo>
                    <a:pt x="651" y="67"/>
                  </a:lnTo>
                  <a:lnTo>
                    <a:pt x="651" y="504"/>
                  </a:lnTo>
                  <a:close/>
                  <a:moveTo>
                    <a:pt x="34" y="26"/>
                  </a:moveTo>
                  <a:lnTo>
                    <a:pt x="663" y="26"/>
                  </a:lnTo>
                  <a:lnTo>
                    <a:pt x="663" y="26"/>
                  </a:lnTo>
                  <a:cubicBezTo>
                    <a:pt x="668" y="26"/>
                    <a:pt x="671" y="29"/>
                    <a:pt x="671" y="34"/>
                  </a:cubicBezTo>
                  <a:lnTo>
                    <a:pt x="671" y="34"/>
                  </a:lnTo>
                  <a:cubicBezTo>
                    <a:pt x="671" y="39"/>
                    <a:pt x="668" y="42"/>
                    <a:pt x="663" y="42"/>
                  </a:cubicBezTo>
                  <a:lnTo>
                    <a:pt x="34" y="42"/>
                  </a:lnTo>
                  <a:lnTo>
                    <a:pt x="34" y="42"/>
                  </a:lnTo>
                  <a:cubicBezTo>
                    <a:pt x="29" y="42"/>
                    <a:pt x="25" y="39"/>
                    <a:pt x="25" y="34"/>
                  </a:cubicBezTo>
                  <a:lnTo>
                    <a:pt x="25" y="34"/>
                  </a:lnTo>
                  <a:cubicBezTo>
                    <a:pt x="25" y="29"/>
                    <a:pt x="29" y="26"/>
                    <a:pt x="34" y="26"/>
                  </a:cubicBezTo>
                  <a:close/>
                  <a:moveTo>
                    <a:pt x="663" y="0"/>
                  </a:moveTo>
                  <a:lnTo>
                    <a:pt x="34" y="0"/>
                  </a:lnTo>
                  <a:lnTo>
                    <a:pt x="34" y="0"/>
                  </a:lnTo>
                  <a:cubicBezTo>
                    <a:pt x="15" y="0"/>
                    <a:pt x="0" y="15"/>
                    <a:pt x="0" y="34"/>
                  </a:cubicBezTo>
                  <a:lnTo>
                    <a:pt x="0" y="34"/>
                  </a:lnTo>
                  <a:cubicBezTo>
                    <a:pt x="0" y="48"/>
                    <a:pt x="8" y="60"/>
                    <a:pt x="21" y="65"/>
                  </a:cubicBezTo>
                  <a:lnTo>
                    <a:pt x="21" y="517"/>
                  </a:lnTo>
                  <a:lnTo>
                    <a:pt x="21" y="517"/>
                  </a:lnTo>
                  <a:cubicBezTo>
                    <a:pt x="21" y="524"/>
                    <a:pt x="27" y="530"/>
                    <a:pt x="34" y="530"/>
                  </a:cubicBezTo>
                  <a:lnTo>
                    <a:pt x="336" y="530"/>
                  </a:lnTo>
                  <a:lnTo>
                    <a:pt x="336" y="592"/>
                  </a:lnTo>
                  <a:lnTo>
                    <a:pt x="134" y="673"/>
                  </a:lnTo>
                  <a:lnTo>
                    <a:pt x="134" y="673"/>
                  </a:lnTo>
                  <a:cubicBezTo>
                    <a:pt x="128" y="675"/>
                    <a:pt x="124" y="683"/>
                    <a:pt x="127" y="689"/>
                  </a:cubicBezTo>
                  <a:lnTo>
                    <a:pt x="127" y="689"/>
                  </a:lnTo>
                  <a:cubicBezTo>
                    <a:pt x="129" y="694"/>
                    <a:pt x="134" y="697"/>
                    <a:pt x="139" y="697"/>
                  </a:cubicBezTo>
                  <a:lnTo>
                    <a:pt x="139" y="697"/>
                  </a:lnTo>
                  <a:cubicBezTo>
                    <a:pt x="140" y="697"/>
                    <a:pt x="141" y="697"/>
                    <a:pt x="143" y="696"/>
                  </a:cubicBezTo>
                  <a:lnTo>
                    <a:pt x="349" y="614"/>
                  </a:lnTo>
                  <a:lnTo>
                    <a:pt x="553" y="696"/>
                  </a:lnTo>
                  <a:lnTo>
                    <a:pt x="553" y="696"/>
                  </a:lnTo>
                  <a:cubicBezTo>
                    <a:pt x="555" y="697"/>
                    <a:pt x="557" y="697"/>
                    <a:pt x="558" y="697"/>
                  </a:cubicBezTo>
                  <a:lnTo>
                    <a:pt x="558" y="697"/>
                  </a:lnTo>
                  <a:cubicBezTo>
                    <a:pt x="563" y="697"/>
                    <a:pt x="568" y="694"/>
                    <a:pt x="570" y="689"/>
                  </a:cubicBezTo>
                  <a:lnTo>
                    <a:pt x="570" y="689"/>
                  </a:lnTo>
                  <a:cubicBezTo>
                    <a:pt x="573" y="683"/>
                    <a:pt x="569" y="675"/>
                    <a:pt x="563" y="673"/>
                  </a:cubicBezTo>
                  <a:lnTo>
                    <a:pt x="360" y="592"/>
                  </a:lnTo>
                  <a:lnTo>
                    <a:pt x="360" y="530"/>
                  </a:lnTo>
                  <a:lnTo>
                    <a:pt x="663" y="530"/>
                  </a:lnTo>
                  <a:lnTo>
                    <a:pt x="663" y="530"/>
                  </a:lnTo>
                  <a:cubicBezTo>
                    <a:pt x="670" y="530"/>
                    <a:pt x="676" y="524"/>
                    <a:pt x="676" y="517"/>
                  </a:cubicBezTo>
                  <a:lnTo>
                    <a:pt x="676" y="65"/>
                  </a:lnTo>
                  <a:lnTo>
                    <a:pt x="676" y="65"/>
                  </a:lnTo>
                  <a:cubicBezTo>
                    <a:pt x="688" y="60"/>
                    <a:pt x="697" y="48"/>
                    <a:pt x="697" y="34"/>
                  </a:cubicBezTo>
                  <a:lnTo>
                    <a:pt x="697" y="34"/>
                  </a:lnTo>
                  <a:cubicBezTo>
                    <a:pt x="697" y="15"/>
                    <a:pt x="681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197" dirty="0">
                <a:latin typeface="Open Sans Regular" charset="0"/>
              </a:endParaRPr>
            </a:p>
          </p:txBody>
        </p:sp>
        <p:sp>
          <p:nvSpPr>
            <p:cNvPr id="41" name="Freeform 246"/>
            <p:cNvSpPr>
              <a:spLocks noChangeArrowheads="1"/>
            </p:cNvSpPr>
            <p:nvPr/>
          </p:nvSpPr>
          <p:spPr bwMode="auto">
            <a:xfrm>
              <a:off x="3736182" y="4632325"/>
              <a:ext cx="100012" cy="100012"/>
            </a:xfrm>
            <a:custGeom>
              <a:avLst/>
              <a:gdLst>
                <a:gd name="T0" fmla="*/ 126 w 278"/>
                <a:gd name="T1" fmla="*/ 27 h 278"/>
                <a:gd name="T2" fmla="*/ 126 w 278"/>
                <a:gd name="T3" fmla="*/ 152 h 278"/>
                <a:gd name="T4" fmla="*/ 250 w 278"/>
                <a:gd name="T5" fmla="*/ 152 h 278"/>
                <a:gd name="T6" fmla="*/ 250 w 278"/>
                <a:gd name="T7" fmla="*/ 152 h 278"/>
                <a:gd name="T8" fmla="*/ 138 w 278"/>
                <a:gd name="T9" fmla="*/ 252 h 278"/>
                <a:gd name="T10" fmla="*/ 138 w 278"/>
                <a:gd name="T11" fmla="*/ 252 h 278"/>
                <a:gd name="T12" fmla="*/ 25 w 278"/>
                <a:gd name="T13" fmla="*/ 139 h 278"/>
                <a:gd name="T14" fmla="*/ 25 w 278"/>
                <a:gd name="T15" fmla="*/ 139 h 278"/>
                <a:gd name="T16" fmla="*/ 126 w 278"/>
                <a:gd name="T17" fmla="*/ 27 h 278"/>
                <a:gd name="T18" fmla="*/ 250 w 278"/>
                <a:gd name="T19" fmla="*/ 126 h 278"/>
                <a:gd name="T20" fmla="*/ 150 w 278"/>
                <a:gd name="T21" fmla="*/ 126 h 278"/>
                <a:gd name="T22" fmla="*/ 150 w 278"/>
                <a:gd name="T23" fmla="*/ 27 h 278"/>
                <a:gd name="T24" fmla="*/ 150 w 278"/>
                <a:gd name="T25" fmla="*/ 27 h 278"/>
                <a:gd name="T26" fmla="*/ 250 w 278"/>
                <a:gd name="T27" fmla="*/ 126 h 278"/>
                <a:gd name="T28" fmla="*/ 138 w 278"/>
                <a:gd name="T29" fmla="*/ 277 h 278"/>
                <a:gd name="T30" fmla="*/ 138 w 278"/>
                <a:gd name="T31" fmla="*/ 277 h 278"/>
                <a:gd name="T32" fmla="*/ 277 w 278"/>
                <a:gd name="T33" fmla="*/ 139 h 278"/>
                <a:gd name="T34" fmla="*/ 277 w 278"/>
                <a:gd name="T35" fmla="*/ 139 h 278"/>
                <a:gd name="T36" fmla="*/ 138 w 278"/>
                <a:gd name="T37" fmla="*/ 0 h 278"/>
                <a:gd name="T38" fmla="*/ 138 w 278"/>
                <a:gd name="T39" fmla="*/ 0 h 278"/>
                <a:gd name="T40" fmla="*/ 0 w 278"/>
                <a:gd name="T41" fmla="*/ 139 h 278"/>
                <a:gd name="T42" fmla="*/ 0 w 278"/>
                <a:gd name="T43" fmla="*/ 139 h 278"/>
                <a:gd name="T44" fmla="*/ 138 w 278"/>
                <a:gd name="T45" fmla="*/ 27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8" h="278">
                  <a:moveTo>
                    <a:pt x="126" y="27"/>
                  </a:moveTo>
                  <a:lnTo>
                    <a:pt x="126" y="152"/>
                  </a:lnTo>
                  <a:lnTo>
                    <a:pt x="250" y="152"/>
                  </a:lnTo>
                  <a:lnTo>
                    <a:pt x="250" y="152"/>
                  </a:lnTo>
                  <a:cubicBezTo>
                    <a:pt x="244" y="208"/>
                    <a:pt x="197" y="252"/>
                    <a:pt x="138" y="252"/>
                  </a:cubicBezTo>
                  <a:lnTo>
                    <a:pt x="138" y="252"/>
                  </a:lnTo>
                  <a:cubicBezTo>
                    <a:pt x="76" y="252"/>
                    <a:pt x="25" y="202"/>
                    <a:pt x="25" y="139"/>
                  </a:cubicBezTo>
                  <a:lnTo>
                    <a:pt x="25" y="139"/>
                  </a:lnTo>
                  <a:cubicBezTo>
                    <a:pt x="25" y="80"/>
                    <a:pt x="70" y="33"/>
                    <a:pt x="126" y="27"/>
                  </a:cubicBezTo>
                  <a:close/>
                  <a:moveTo>
                    <a:pt x="250" y="126"/>
                  </a:moveTo>
                  <a:lnTo>
                    <a:pt x="150" y="126"/>
                  </a:lnTo>
                  <a:lnTo>
                    <a:pt x="150" y="27"/>
                  </a:lnTo>
                  <a:lnTo>
                    <a:pt x="150" y="27"/>
                  </a:lnTo>
                  <a:cubicBezTo>
                    <a:pt x="204" y="33"/>
                    <a:pt x="244" y="74"/>
                    <a:pt x="250" y="126"/>
                  </a:cubicBezTo>
                  <a:close/>
                  <a:moveTo>
                    <a:pt x="138" y="277"/>
                  </a:moveTo>
                  <a:lnTo>
                    <a:pt x="138" y="277"/>
                  </a:lnTo>
                  <a:cubicBezTo>
                    <a:pt x="215" y="277"/>
                    <a:pt x="277" y="216"/>
                    <a:pt x="277" y="139"/>
                  </a:cubicBezTo>
                  <a:lnTo>
                    <a:pt x="277" y="139"/>
                  </a:lnTo>
                  <a:cubicBezTo>
                    <a:pt x="277" y="63"/>
                    <a:pt x="215" y="0"/>
                    <a:pt x="138" y="0"/>
                  </a:cubicBezTo>
                  <a:lnTo>
                    <a:pt x="138" y="0"/>
                  </a:lnTo>
                  <a:cubicBezTo>
                    <a:pt x="62" y="0"/>
                    <a:pt x="0" y="63"/>
                    <a:pt x="0" y="139"/>
                  </a:cubicBezTo>
                  <a:lnTo>
                    <a:pt x="0" y="139"/>
                  </a:lnTo>
                  <a:cubicBezTo>
                    <a:pt x="0" y="216"/>
                    <a:pt x="62" y="277"/>
                    <a:pt x="138" y="27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197" dirty="0">
                <a:latin typeface="Open Sans Regular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674550" y="11335804"/>
            <a:ext cx="811671" cy="737884"/>
            <a:chOff x="2790820" y="6602587"/>
            <a:chExt cx="1068508" cy="971373"/>
          </a:xfrm>
          <a:solidFill>
            <a:schemeClr val="bg1"/>
          </a:solidFill>
        </p:grpSpPr>
        <p:sp>
          <p:nvSpPr>
            <p:cNvPr id="43" name="Freeform 42"/>
            <p:cNvSpPr>
              <a:spLocks noChangeArrowheads="1"/>
            </p:cNvSpPr>
            <p:nvPr/>
          </p:nvSpPr>
          <p:spPr bwMode="auto">
            <a:xfrm>
              <a:off x="2790820" y="7165984"/>
              <a:ext cx="1068508" cy="407976"/>
            </a:xfrm>
            <a:custGeom>
              <a:avLst/>
              <a:gdLst>
                <a:gd name="T0" fmla="*/ 18 w 484"/>
                <a:gd name="T1" fmla="*/ 165 h 184"/>
                <a:gd name="T2" fmla="*/ 18 w 484"/>
                <a:gd name="T3" fmla="*/ 165 h 184"/>
                <a:gd name="T4" fmla="*/ 116 w 484"/>
                <a:gd name="T5" fmla="*/ 22 h 184"/>
                <a:gd name="T6" fmla="*/ 116 w 484"/>
                <a:gd name="T7" fmla="*/ 22 h 184"/>
                <a:gd name="T8" fmla="*/ 242 w 484"/>
                <a:gd name="T9" fmla="*/ 92 h 184"/>
                <a:gd name="T10" fmla="*/ 242 w 484"/>
                <a:gd name="T11" fmla="*/ 92 h 184"/>
                <a:gd name="T12" fmla="*/ 369 w 484"/>
                <a:gd name="T13" fmla="*/ 22 h 184"/>
                <a:gd name="T14" fmla="*/ 369 w 484"/>
                <a:gd name="T15" fmla="*/ 22 h 184"/>
                <a:gd name="T16" fmla="*/ 465 w 484"/>
                <a:gd name="T17" fmla="*/ 165 h 184"/>
                <a:gd name="T18" fmla="*/ 18 w 484"/>
                <a:gd name="T19" fmla="*/ 165 h 184"/>
                <a:gd name="T20" fmla="*/ 369 w 484"/>
                <a:gd name="T21" fmla="*/ 2 h 184"/>
                <a:gd name="T22" fmla="*/ 369 w 484"/>
                <a:gd name="T23" fmla="*/ 2 h 184"/>
                <a:gd name="T24" fmla="*/ 357 w 484"/>
                <a:gd name="T25" fmla="*/ 7 h 184"/>
                <a:gd name="T26" fmla="*/ 357 w 484"/>
                <a:gd name="T27" fmla="*/ 7 h 184"/>
                <a:gd name="T28" fmla="*/ 242 w 484"/>
                <a:gd name="T29" fmla="*/ 74 h 184"/>
                <a:gd name="T30" fmla="*/ 242 w 484"/>
                <a:gd name="T31" fmla="*/ 74 h 184"/>
                <a:gd name="T32" fmla="*/ 126 w 484"/>
                <a:gd name="T33" fmla="*/ 7 h 184"/>
                <a:gd name="T34" fmla="*/ 126 w 484"/>
                <a:gd name="T35" fmla="*/ 7 h 184"/>
                <a:gd name="T36" fmla="*/ 114 w 484"/>
                <a:gd name="T37" fmla="*/ 2 h 184"/>
                <a:gd name="T38" fmla="*/ 114 w 484"/>
                <a:gd name="T39" fmla="*/ 2 h 184"/>
                <a:gd name="T40" fmla="*/ 0 w 484"/>
                <a:gd name="T41" fmla="*/ 173 h 184"/>
                <a:gd name="T42" fmla="*/ 0 w 484"/>
                <a:gd name="T43" fmla="*/ 173 h 184"/>
                <a:gd name="T44" fmla="*/ 2 w 484"/>
                <a:gd name="T45" fmla="*/ 179 h 184"/>
                <a:gd name="T46" fmla="*/ 2 w 484"/>
                <a:gd name="T47" fmla="*/ 179 h 184"/>
                <a:gd name="T48" fmla="*/ 9 w 484"/>
                <a:gd name="T49" fmla="*/ 183 h 184"/>
                <a:gd name="T50" fmla="*/ 475 w 484"/>
                <a:gd name="T51" fmla="*/ 183 h 184"/>
                <a:gd name="T52" fmla="*/ 475 w 484"/>
                <a:gd name="T53" fmla="*/ 183 h 184"/>
                <a:gd name="T54" fmla="*/ 481 w 484"/>
                <a:gd name="T55" fmla="*/ 179 h 184"/>
                <a:gd name="T56" fmla="*/ 481 w 484"/>
                <a:gd name="T57" fmla="*/ 179 h 184"/>
                <a:gd name="T58" fmla="*/ 483 w 484"/>
                <a:gd name="T59" fmla="*/ 173 h 184"/>
                <a:gd name="T60" fmla="*/ 483 w 484"/>
                <a:gd name="T61" fmla="*/ 173 h 184"/>
                <a:gd name="T62" fmla="*/ 369 w 484"/>
                <a:gd name="T63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4" h="184">
                  <a:moveTo>
                    <a:pt x="18" y="165"/>
                  </a:moveTo>
                  <a:lnTo>
                    <a:pt x="18" y="165"/>
                  </a:lnTo>
                  <a:cubicBezTo>
                    <a:pt x="20" y="139"/>
                    <a:pt x="34" y="63"/>
                    <a:pt x="116" y="22"/>
                  </a:cubicBezTo>
                  <a:lnTo>
                    <a:pt x="116" y="22"/>
                  </a:lnTo>
                  <a:cubicBezTo>
                    <a:pt x="143" y="65"/>
                    <a:pt x="191" y="92"/>
                    <a:pt x="242" y="92"/>
                  </a:cubicBezTo>
                  <a:lnTo>
                    <a:pt x="242" y="92"/>
                  </a:lnTo>
                  <a:cubicBezTo>
                    <a:pt x="293" y="92"/>
                    <a:pt x="342" y="65"/>
                    <a:pt x="369" y="22"/>
                  </a:cubicBezTo>
                  <a:lnTo>
                    <a:pt x="369" y="22"/>
                  </a:lnTo>
                  <a:cubicBezTo>
                    <a:pt x="449" y="63"/>
                    <a:pt x="463" y="139"/>
                    <a:pt x="465" y="165"/>
                  </a:cubicBezTo>
                  <a:lnTo>
                    <a:pt x="18" y="165"/>
                  </a:lnTo>
                  <a:close/>
                  <a:moveTo>
                    <a:pt x="369" y="2"/>
                  </a:moveTo>
                  <a:lnTo>
                    <a:pt x="369" y="2"/>
                  </a:lnTo>
                  <a:cubicBezTo>
                    <a:pt x="365" y="0"/>
                    <a:pt x="360" y="2"/>
                    <a:pt x="357" y="7"/>
                  </a:cubicBezTo>
                  <a:lnTo>
                    <a:pt x="357" y="7"/>
                  </a:lnTo>
                  <a:cubicBezTo>
                    <a:pt x="334" y="49"/>
                    <a:pt x="289" y="74"/>
                    <a:pt x="242" y="74"/>
                  </a:cubicBezTo>
                  <a:lnTo>
                    <a:pt x="242" y="74"/>
                  </a:lnTo>
                  <a:cubicBezTo>
                    <a:pt x="194" y="74"/>
                    <a:pt x="150" y="49"/>
                    <a:pt x="126" y="7"/>
                  </a:cubicBezTo>
                  <a:lnTo>
                    <a:pt x="126" y="7"/>
                  </a:lnTo>
                  <a:cubicBezTo>
                    <a:pt x="124" y="2"/>
                    <a:pt x="119" y="0"/>
                    <a:pt x="114" y="2"/>
                  </a:cubicBezTo>
                  <a:lnTo>
                    <a:pt x="114" y="2"/>
                  </a:lnTo>
                  <a:cubicBezTo>
                    <a:pt x="1" y="54"/>
                    <a:pt x="0" y="172"/>
                    <a:pt x="0" y="173"/>
                  </a:cubicBezTo>
                  <a:lnTo>
                    <a:pt x="0" y="173"/>
                  </a:lnTo>
                  <a:cubicBezTo>
                    <a:pt x="0" y="177"/>
                    <a:pt x="1" y="178"/>
                    <a:pt x="2" y="179"/>
                  </a:cubicBezTo>
                  <a:lnTo>
                    <a:pt x="2" y="179"/>
                  </a:lnTo>
                  <a:cubicBezTo>
                    <a:pt x="4" y="181"/>
                    <a:pt x="6" y="183"/>
                    <a:pt x="9" y="183"/>
                  </a:cubicBezTo>
                  <a:lnTo>
                    <a:pt x="475" y="183"/>
                  </a:lnTo>
                  <a:lnTo>
                    <a:pt x="475" y="183"/>
                  </a:lnTo>
                  <a:cubicBezTo>
                    <a:pt x="477" y="183"/>
                    <a:pt x="479" y="181"/>
                    <a:pt x="481" y="179"/>
                  </a:cubicBezTo>
                  <a:lnTo>
                    <a:pt x="481" y="179"/>
                  </a:lnTo>
                  <a:cubicBezTo>
                    <a:pt x="483" y="178"/>
                    <a:pt x="483" y="177"/>
                    <a:pt x="483" y="173"/>
                  </a:cubicBezTo>
                  <a:lnTo>
                    <a:pt x="483" y="173"/>
                  </a:lnTo>
                  <a:cubicBezTo>
                    <a:pt x="483" y="172"/>
                    <a:pt x="482" y="54"/>
                    <a:pt x="369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197" dirty="0">
                <a:latin typeface="Open Sans Regular" charset="0"/>
              </a:endParaRPr>
            </a:p>
          </p:txBody>
        </p:sp>
        <p:sp>
          <p:nvSpPr>
            <p:cNvPr id="44" name="Freeform 43"/>
            <p:cNvSpPr>
              <a:spLocks noChangeArrowheads="1"/>
            </p:cNvSpPr>
            <p:nvPr/>
          </p:nvSpPr>
          <p:spPr bwMode="auto">
            <a:xfrm>
              <a:off x="3101657" y="6602587"/>
              <a:ext cx="446830" cy="660533"/>
            </a:xfrm>
            <a:custGeom>
              <a:avLst/>
              <a:gdLst>
                <a:gd name="T0" fmla="*/ 18 w 204"/>
                <a:gd name="T1" fmla="*/ 102 h 299"/>
                <a:gd name="T2" fmla="*/ 18 w 204"/>
                <a:gd name="T3" fmla="*/ 102 h 299"/>
                <a:gd name="T4" fmla="*/ 102 w 204"/>
                <a:gd name="T5" fmla="*/ 18 h 299"/>
                <a:gd name="T6" fmla="*/ 102 w 204"/>
                <a:gd name="T7" fmla="*/ 18 h 299"/>
                <a:gd name="T8" fmla="*/ 187 w 204"/>
                <a:gd name="T9" fmla="*/ 102 h 299"/>
                <a:gd name="T10" fmla="*/ 187 w 204"/>
                <a:gd name="T11" fmla="*/ 196 h 299"/>
                <a:gd name="T12" fmla="*/ 187 w 204"/>
                <a:gd name="T13" fmla="*/ 196 h 299"/>
                <a:gd name="T14" fmla="*/ 102 w 204"/>
                <a:gd name="T15" fmla="*/ 280 h 299"/>
                <a:gd name="T16" fmla="*/ 102 w 204"/>
                <a:gd name="T17" fmla="*/ 280 h 299"/>
                <a:gd name="T18" fmla="*/ 18 w 204"/>
                <a:gd name="T19" fmla="*/ 196 h 299"/>
                <a:gd name="T20" fmla="*/ 18 w 204"/>
                <a:gd name="T21" fmla="*/ 102 h 299"/>
                <a:gd name="T22" fmla="*/ 102 w 204"/>
                <a:gd name="T23" fmla="*/ 298 h 299"/>
                <a:gd name="T24" fmla="*/ 102 w 204"/>
                <a:gd name="T25" fmla="*/ 298 h 299"/>
                <a:gd name="T26" fmla="*/ 203 w 204"/>
                <a:gd name="T27" fmla="*/ 196 h 299"/>
                <a:gd name="T28" fmla="*/ 203 w 204"/>
                <a:gd name="T29" fmla="*/ 102 h 299"/>
                <a:gd name="T30" fmla="*/ 203 w 204"/>
                <a:gd name="T31" fmla="*/ 102 h 299"/>
                <a:gd name="T32" fmla="*/ 102 w 204"/>
                <a:gd name="T33" fmla="*/ 0 h 299"/>
                <a:gd name="T34" fmla="*/ 102 w 204"/>
                <a:gd name="T35" fmla="*/ 0 h 299"/>
                <a:gd name="T36" fmla="*/ 0 w 204"/>
                <a:gd name="T37" fmla="*/ 102 h 299"/>
                <a:gd name="T38" fmla="*/ 0 w 204"/>
                <a:gd name="T39" fmla="*/ 196 h 299"/>
                <a:gd name="T40" fmla="*/ 0 w 204"/>
                <a:gd name="T41" fmla="*/ 196 h 299"/>
                <a:gd name="T42" fmla="*/ 102 w 204"/>
                <a:gd name="T43" fmla="*/ 2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4" h="299">
                  <a:moveTo>
                    <a:pt x="18" y="102"/>
                  </a:moveTo>
                  <a:lnTo>
                    <a:pt x="18" y="102"/>
                  </a:lnTo>
                  <a:cubicBezTo>
                    <a:pt x="18" y="56"/>
                    <a:pt x="55" y="18"/>
                    <a:pt x="102" y="18"/>
                  </a:cubicBezTo>
                  <a:lnTo>
                    <a:pt x="102" y="18"/>
                  </a:lnTo>
                  <a:cubicBezTo>
                    <a:pt x="148" y="18"/>
                    <a:pt x="187" y="56"/>
                    <a:pt x="187" y="102"/>
                  </a:cubicBezTo>
                  <a:lnTo>
                    <a:pt x="187" y="196"/>
                  </a:lnTo>
                  <a:lnTo>
                    <a:pt x="187" y="196"/>
                  </a:lnTo>
                  <a:cubicBezTo>
                    <a:pt x="187" y="242"/>
                    <a:pt x="148" y="280"/>
                    <a:pt x="102" y="280"/>
                  </a:cubicBezTo>
                  <a:lnTo>
                    <a:pt x="102" y="280"/>
                  </a:lnTo>
                  <a:cubicBezTo>
                    <a:pt x="55" y="280"/>
                    <a:pt x="18" y="242"/>
                    <a:pt x="18" y="196"/>
                  </a:cubicBezTo>
                  <a:lnTo>
                    <a:pt x="18" y="102"/>
                  </a:lnTo>
                  <a:close/>
                  <a:moveTo>
                    <a:pt x="102" y="298"/>
                  </a:moveTo>
                  <a:lnTo>
                    <a:pt x="102" y="298"/>
                  </a:lnTo>
                  <a:cubicBezTo>
                    <a:pt x="158" y="298"/>
                    <a:pt x="203" y="251"/>
                    <a:pt x="203" y="196"/>
                  </a:cubicBezTo>
                  <a:lnTo>
                    <a:pt x="203" y="102"/>
                  </a:lnTo>
                  <a:lnTo>
                    <a:pt x="203" y="102"/>
                  </a:lnTo>
                  <a:cubicBezTo>
                    <a:pt x="203" y="46"/>
                    <a:pt x="158" y="0"/>
                    <a:pt x="102" y="0"/>
                  </a:cubicBezTo>
                  <a:lnTo>
                    <a:pt x="102" y="0"/>
                  </a:lnTo>
                  <a:cubicBezTo>
                    <a:pt x="46" y="0"/>
                    <a:pt x="0" y="46"/>
                    <a:pt x="0" y="102"/>
                  </a:cubicBezTo>
                  <a:lnTo>
                    <a:pt x="0" y="196"/>
                  </a:lnTo>
                  <a:lnTo>
                    <a:pt x="0" y="196"/>
                  </a:lnTo>
                  <a:cubicBezTo>
                    <a:pt x="0" y="251"/>
                    <a:pt x="46" y="298"/>
                    <a:pt x="102" y="29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197" dirty="0">
                <a:latin typeface="Open Sans Regular" charset="0"/>
              </a:endParaRPr>
            </a:p>
          </p:txBody>
        </p:sp>
      </p:grpSp>
      <p:sp>
        <p:nvSpPr>
          <p:cNvPr id="45" name="Freeform 115"/>
          <p:cNvSpPr>
            <a:spLocks noChangeArrowheads="1"/>
          </p:cNvSpPr>
          <p:nvPr/>
        </p:nvSpPr>
        <p:spPr bwMode="auto">
          <a:xfrm>
            <a:off x="11024160" y="6286140"/>
            <a:ext cx="697003" cy="697003"/>
          </a:xfrm>
          <a:custGeom>
            <a:avLst/>
            <a:gdLst>
              <a:gd name="T0" fmla="*/ 430 w 490"/>
              <a:gd name="T1" fmla="*/ 233 h 489"/>
              <a:gd name="T2" fmla="*/ 472 w 490"/>
              <a:gd name="T3" fmla="*/ 303 h 489"/>
              <a:gd name="T4" fmla="*/ 430 w 490"/>
              <a:gd name="T5" fmla="*/ 372 h 489"/>
              <a:gd name="T6" fmla="*/ 413 w 490"/>
              <a:gd name="T7" fmla="*/ 379 h 489"/>
              <a:gd name="T8" fmla="*/ 372 w 490"/>
              <a:gd name="T9" fmla="*/ 382 h 489"/>
              <a:gd name="T10" fmla="*/ 392 w 490"/>
              <a:gd name="T11" fmla="*/ 223 h 489"/>
              <a:gd name="T12" fmla="*/ 413 w 490"/>
              <a:gd name="T13" fmla="*/ 226 h 489"/>
              <a:gd name="T14" fmla="*/ 255 w 490"/>
              <a:gd name="T15" fmla="*/ 471 h 489"/>
              <a:gd name="T16" fmla="*/ 274 w 490"/>
              <a:gd name="T17" fmla="*/ 458 h 489"/>
              <a:gd name="T18" fmla="*/ 292 w 490"/>
              <a:gd name="T19" fmla="*/ 471 h 489"/>
              <a:gd name="T20" fmla="*/ 117 w 490"/>
              <a:gd name="T21" fmla="*/ 223 h 489"/>
              <a:gd name="T22" fmla="*/ 97 w 490"/>
              <a:gd name="T23" fmla="*/ 382 h 489"/>
              <a:gd name="T24" fmla="*/ 77 w 490"/>
              <a:gd name="T25" fmla="*/ 379 h 489"/>
              <a:gd name="T26" fmla="*/ 77 w 490"/>
              <a:gd name="T27" fmla="*/ 226 h 489"/>
              <a:gd name="T28" fmla="*/ 117 w 490"/>
              <a:gd name="T29" fmla="*/ 223 h 489"/>
              <a:gd name="T30" fmla="*/ 59 w 490"/>
              <a:gd name="T31" fmla="*/ 371 h 489"/>
              <a:gd name="T32" fmla="*/ 18 w 490"/>
              <a:gd name="T33" fmla="*/ 303 h 489"/>
              <a:gd name="T34" fmla="*/ 59 w 490"/>
              <a:gd name="T35" fmla="*/ 371 h 489"/>
              <a:gd name="T36" fmla="*/ 424 w 490"/>
              <a:gd name="T37" fmla="*/ 212 h 489"/>
              <a:gd name="T38" fmla="*/ 401 w 490"/>
              <a:gd name="T39" fmla="*/ 155 h 489"/>
              <a:gd name="T40" fmla="*/ 245 w 490"/>
              <a:gd name="T41" fmla="*/ 0 h 489"/>
              <a:gd name="T42" fmla="*/ 88 w 490"/>
              <a:gd name="T43" fmla="*/ 155 h 489"/>
              <a:gd name="T44" fmla="*/ 88 w 490"/>
              <a:gd name="T45" fmla="*/ 207 h 489"/>
              <a:gd name="T46" fmla="*/ 65 w 490"/>
              <a:gd name="T47" fmla="*/ 212 h 489"/>
              <a:gd name="T48" fmla="*/ 0 w 490"/>
              <a:gd name="T49" fmla="*/ 303 h 489"/>
              <a:gd name="T50" fmla="*/ 65 w 490"/>
              <a:gd name="T51" fmla="*/ 394 h 489"/>
              <a:gd name="T52" fmla="*/ 126 w 490"/>
              <a:gd name="T53" fmla="*/ 399 h 489"/>
              <a:gd name="T54" fmla="*/ 135 w 490"/>
              <a:gd name="T55" fmla="*/ 390 h 489"/>
              <a:gd name="T56" fmla="*/ 135 w 490"/>
              <a:gd name="T57" fmla="*/ 214 h 489"/>
              <a:gd name="T58" fmla="*/ 106 w 490"/>
              <a:gd name="T59" fmla="*/ 206 h 489"/>
              <a:gd name="T60" fmla="*/ 106 w 490"/>
              <a:gd name="T61" fmla="*/ 155 h 489"/>
              <a:gd name="T62" fmla="*/ 245 w 490"/>
              <a:gd name="T63" fmla="*/ 17 h 489"/>
              <a:gd name="T64" fmla="*/ 383 w 490"/>
              <a:gd name="T65" fmla="*/ 206 h 489"/>
              <a:gd name="T66" fmla="*/ 363 w 490"/>
              <a:gd name="T67" fmla="*/ 206 h 489"/>
              <a:gd name="T68" fmla="*/ 354 w 490"/>
              <a:gd name="T69" fmla="*/ 390 h 489"/>
              <a:gd name="T70" fmla="*/ 363 w 490"/>
              <a:gd name="T71" fmla="*/ 399 h 489"/>
              <a:gd name="T72" fmla="*/ 383 w 490"/>
              <a:gd name="T73" fmla="*/ 449 h 489"/>
              <a:gd name="T74" fmla="*/ 383 w 490"/>
              <a:gd name="T75" fmla="*/ 450 h 489"/>
              <a:gd name="T76" fmla="*/ 377 w 490"/>
              <a:gd name="T77" fmla="*/ 464 h 489"/>
              <a:gd name="T78" fmla="*/ 363 w 490"/>
              <a:gd name="T79" fmla="*/ 471 h 489"/>
              <a:gd name="T80" fmla="*/ 310 w 490"/>
              <a:gd name="T81" fmla="*/ 471 h 489"/>
              <a:gd name="T82" fmla="*/ 301 w 490"/>
              <a:gd name="T83" fmla="*/ 452 h 489"/>
              <a:gd name="T84" fmla="*/ 274 w 490"/>
              <a:gd name="T85" fmla="*/ 440 h 489"/>
              <a:gd name="T86" fmla="*/ 236 w 490"/>
              <a:gd name="T87" fmla="*/ 480 h 489"/>
              <a:gd name="T88" fmla="*/ 303 w 490"/>
              <a:gd name="T89" fmla="*/ 488 h 489"/>
              <a:gd name="T90" fmla="*/ 363 w 490"/>
              <a:gd name="T91" fmla="*/ 488 h 489"/>
              <a:gd name="T92" fmla="*/ 390 w 490"/>
              <a:gd name="T93" fmla="*/ 476 h 489"/>
              <a:gd name="T94" fmla="*/ 401 w 490"/>
              <a:gd name="T95" fmla="*/ 450 h 489"/>
              <a:gd name="T96" fmla="*/ 401 w 490"/>
              <a:gd name="T97" fmla="*/ 398 h 489"/>
              <a:gd name="T98" fmla="*/ 424 w 490"/>
              <a:gd name="T99" fmla="*/ 394 h 489"/>
              <a:gd name="T100" fmla="*/ 489 w 490"/>
              <a:gd name="T101" fmla="*/ 303 h 489"/>
              <a:gd name="T102" fmla="*/ 424 w 490"/>
              <a:gd name="T103" fmla="*/ 212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90" h="489">
                <a:moveTo>
                  <a:pt x="430" y="372"/>
                </a:moveTo>
                <a:lnTo>
                  <a:pt x="430" y="233"/>
                </a:lnTo>
                <a:lnTo>
                  <a:pt x="430" y="233"/>
                </a:lnTo>
                <a:cubicBezTo>
                  <a:pt x="456" y="247"/>
                  <a:pt x="472" y="273"/>
                  <a:pt x="472" y="303"/>
                </a:cubicBezTo>
                <a:lnTo>
                  <a:pt x="472" y="303"/>
                </a:lnTo>
                <a:cubicBezTo>
                  <a:pt x="472" y="332"/>
                  <a:pt x="456" y="358"/>
                  <a:pt x="430" y="372"/>
                </a:cubicBezTo>
                <a:close/>
                <a:moveTo>
                  <a:pt x="413" y="379"/>
                </a:moveTo>
                <a:lnTo>
                  <a:pt x="413" y="379"/>
                </a:lnTo>
                <a:cubicBezTo>
                  <a:pt x="406" y="381"/>
                  <a:pt x="399" y="382"/>
                  <a:pt x="392" y="382"/>
                </a:cubicBezTo>
                <a:lnTo>
                  <a:pt x="372" y="382"/>
                </a:lnTo>
                <a:lnTo>
                  <a:pt x="372" y="223"/>
                </a:lnTo>
                <a:lnTo>
                  <a:pt x="392" y="223"/>
                </a:lnTo>
                <a:lnTo>
                  <a:pt x="392" y="223"/>
                </a:lnTo>
                <a:cubicBezTo>
                  <a:pt x="399" y="223"/>
                  <a:pt x="406" y="224"/>
                  <a:pt x="413" y="226"/>
                </a:cubicBezTo>
                <a:lnTo>
                  <a:pt x="413" y="379"/>
                </a:lnTo>
                <a:close/>
                <a:moveTo>
                  <a:pt x="255" y="471"/>
                </a:moveTo>
                <a:lnTo>
                  <a:pt x="255" y="471"/>
                </a:lnTo>
                <a:cubicBezTo>
                  <a:pt x="258" y="463"/>
                  <a:pt x="266" y="458"/>
                  <a:pt x="274" y="458"/>
                </a:cubicBezTo>
                <a:lnTo>
                  <a:pt x="274" y="458"/>
                </a:lnTo>
                <a:cubicBezTo>
                  <a:pt x="283" y="458"/>
                  <a:pt x="290" y="463"/>
                  <a:pt x="292" y="471"/>
                </a:cubicBezTo>
                <a:lnTo>
                  <a:pt x="255" y="471"/>
                </a:lnTo>
                <a:close/>
                <a:moveTo>
                  <a:pt x="117" y="223"/>
                </a:moveTo>
                <a:lnTo>
                  <a:pt x="117" y="382"/>
                </a:lnTo>
                <a:lnTo>
                  <a:pt x="97" y="382"/>
                </a:lnTo>
                <a:lnTo>
                  <a:pt x="97" y="382"/>
                </a:lnTo>
                <a:cubicBezTo>
                  <a:pt x="90" y="382"/>
                  <a:pt x="83" y="381"/>
                  <a:pt x="77" y="379"/>
                </a:cubicBezTo>
                <a:lnTo>
                  <a:pt x="77" y="226"/>
                </a:lnTo>
                <a:lnTo>
                  <a:pt x="77" y="226"/>
                </a:lnTo>
                <a:cubicBezTo>
                  <a:pt x="83" y="224"/>
                  <a:pt x="90" y="223"/>
                  <a:pt x="97" y="223"/>
                </a:cubicBezTo>
                <a:lnTo>
                  <a:pt x="117" y="223"/>
                </a:lnTo>
                <a:close/>
                <a:moveTo>
                  <a:pt x="59" y="371"/>
                </a:moveTo>
                <a:lnTo>
                  <a:pt x="59" y="371"/>
                </a:lnTo>
                <a:cubicBezTo>
                  <a:pt x="34" y="357"/>
                  <a:pt x="18" y="331"/>
                  <a:pt x="18" y="303"/>
                </a:cubicBezTo>
                <a:lnTo>
                  <a:pt x="18" y="303"/>
                </a:lnTo>
                <a:cubicBezTo>
                  <a:pt x="18" y="273"/>
                  <a:pt x="34" y="247"/>
                  <a:pt x="59" y="233"/>
                </a:cubicBezTo>
                <a:lnTo>
                  <a:pt x="59" y="371"/>
                </a:lnTo>
                <a:close/>
                <a:moveTo>
                  <a:pt x="424" y="212"/>
                </a:moveTo>
                <a:lnTo>
                  <a:pt x="424" y="212"/>
                </a:lnTo>
                <a:cubicBezTo>
                  <a:pt x="416" y="209"/>
                  <a:pt x="409" y="207"/>
                  <a:pt x="401" y="207"/>
                </a:cubicBezTo>
                <a:lnTo>
                  <a:pt x="401" y="155"/>
                </a:lnTo>
                <a:lnTo>
                  <a:pt x="401" y="155"/>
                </a:lnTo>
                <a:cubicBezTo>
                  <a:pt x="401" y="69"/>
                  <a:pt x="331" y="0"/>
                  <a:pt x="245" y="0"/>
                </a:cubicBezTo>
                <a:lnTo>
                  <a:pt x="245" y="0"/>
                </a:lnTo>
                <a:cubicBezTo>
                  <a:pt x="158" y="0"/>
                  <a:pt x="88" y="69"/>
                  <a:pt x="88" y="155"/>
                </a:cubicBezTo>
                <a:lnTo>
                  <a:pt x="88" y="207"/>
                </a:lnTo>
                <a:lnTo>
                  <a:pt x="88" y="207"/>
                </a:lnTo>
                <a:cubicBezTo>
                  <a:pt x="80" y="207"/>
                  <a:pt x="72" y="209"/>
                  <a:pt x="65" y="212"/>
                </a:cubicBezTo>
                <a:lnTo>
                  <a:pt x="65" y="212"/>
                </a:lnTo>
                <a:cubicBezTo>
                  <a:pt x="27" y="225"/>
                  <a:pt x="0" y="261"/>
                  <a:pt x="0" y="303"/>
                </a:cubicBezTo>
                <a:lnTo>
                  <a:pt x="0" y="303"/>
                </a:lnTo>
                <a:cubicBezTo>
                  <a:pt x="0" y="343"/>
                  <a:pt x="27" y="380"/>
                  <a:pt x="65" y="394"/>
                </a:cubicBezTo>
                <a:lnTo>
                  <a:pt x="65" y="394"/>
                </a:lnTo>
                <a:cubicBezTo>
                  <a:pt x="75" y="397"/>
                  <a:pt x="86" y="399"/>
                  <a:pt x="97" y="399"/>
                </a:cubicBezTo>
                <a:lnTo>
                  <a:pt x="126" y="399"/>
                </a:lnTo>
                <a:lnTo>
                  <a:pt x="126" y="399"/>
                </a:lnTo>
                <a:cubicBezTo>
                  <a:pt x="131" y="399"/>
                  <a:pt x="135" y="395"/>
                  <a:pt x="135" y="390"/>
                </a:cubicBezTo>
                <a:lnTo>
                  <a:pt x="135" y="214"/>
                </a:lnTo>
                <a:lnTo>
                  <a:pt x="135" y="214"/>
                </a:lnTo>
                <a:cubicBezTo>
                  <a:pt x="135" y="210"/>
                  <a:pt x="131" y="206"/>
                  <a:pt x="126" y="206"/>
                </a:cubicBezTo>
                <a:lnTo>
                  <a:pt x="106" y="206"/>
                </a:lnTo>
                <a:lnTo>
                  <a:pt x="106" y="155"/>
                </a:lnTo>
                <a:lnTo>
                  <a:pt x="106" y="155"/>
                </a:lnTo>
                <a:cubicBezTo>
                  <a:pt x="106" y="79"/>
                  <a:pt x="168" y="17"/>
                  <a:pt x="245" y="17"/>
                </a:cubicBezTo>
                <a:lnTo>
                  <a:pt x="245" y="17"/>
                </a:lnTo>
                <a:cubicBezTo>
                  <a:pt x="321" y="17"/>
                  <a:pt x="383" y="79"/>
                  <a:pt x="383" y="155"/>
                </a:cubicBezTo>
                <a:lnTo>
                  <a:pt x="383" y="206"/>
                </a:lnTo>
                <a:lnTo>
                  <a:pt x="363" y="206"/>
                </a:lnTo>
                <a:lnTo>
                  <a:pt x="363" y="206"/>
                </a:lnTo>
                <a:cubicBezTo>
                  <a:pt x="358" y="206"/>
                  <a:pt x="354" y="210"/>
                  <a:pt x="354" y="214"/>
                </a:cubicBezTo>
                <a:lnTo>
                  <a:pt x="354" y="390"/>
                </a:lnTo>
                <a:lnTo>
                  <a:pt x="354" y="390"/>
                </a:lnTo>
                <a:cubicBezTo>
                  <a:pt x="354" y="395"/>
                  <a:pt x="358" y="399"/>
                  <a:pt x="363" y="399"/>
                </a:cubicBezTo>
                <a:lnTo>
                  <a:pt x="383" y="399"/>
                </a:lnTo>
                <a:lnTo>
                  <a:pt x="383" y="449"/>
                </a:lnTo>
                <a:lnTo>
                  <a:pt x="383" y="450"/>
                </a:lnTo>
                <a:lnTo>
                  <a:pt x="383" y="450"/>
                </a:lnTo>
                <a:cubicBezTo>
                  <a:pt x="383" y="455"/>
                  <a:pt x="381" y="460"/>
                  <a:pt x="377" y="464"/>
                </a:cubicBezTo>
                <a:lnTo>
                  <a:pt x="377" y="464"/>
                </a:lnTo>
                <a:cubicBezTo>
                  <a:pt x="374" y="468"/>
                  <a:pt x="369" y="471"/>
                  <a:pt x="363" y="471"/>
                </a:cubicBezTo>
                <a:lnTo>
                  <a:pt x="363" y="471"/>
                </a:lnTo>
                <a:lnTo>
                  <a:pt x="310" y="471"/>
                </a:lnTo>
                <a:lnTo>
                  <a:pt x="310" y="471"/>
                </a:lnTo>
                <a:cubicBezTo>
                  <a:pt x="309" y="464"/>
                  <a:pt x="306" y="457"/>
                  <a:pt x="301" y="452"/>
                </a:cubicBezTo>
                <a:lnTo>
                  <a:pt x="301" y="452"/>
                </a:lnTo>
                <a:cubicBezTo>
                  <a:pt x="293" y="445"/>
                  <a:pt x="284" y="440"/>
                  <a:pt x="274" y="440"/>
                </a:cubicBezTo>
                <a:lnTo>
                  <a:pt x="274" y="440"/>
                </a:lnTo>
                <a:cubicBezTo>
                  <a:pt x="253" y="440"/>
                  <a:pt x="236" y="458"/>
                  <a:pt x="236" y="480"/>
                </a:cubicBezTo>
                <a:lnTo>
                  <a:pt x="236" y="480"/>
                </a:lnTo>
                <a:cubicBezTo>
                  <a:pt x="236" y="484"/>
                  <a:pt x="240" y="488"/>
                  <a:pt x="245" y="488"/>
                </a:cubicBezTo>
                <a:lnTo>
                  <a:pt x="303" y="488"/>
                </a:lnTo>
                <a:lnTo>
                  <a:pt x="363" y="488"/>
                </a:lnTo>
                <a:lnTo>
                  <a:pt x="363" y="488"/>
                </a:lnTo>
                <a:lnTo>
                  <a:pt x="363" y="488"/>
                </a:lnTo>
                <a:cubicBezTo>
                  <a:pt x="373" y="488"/>
                  <a:pt x="382" y="483"/>
                  <a:pt x="390" y="476"/>
                </a:cubicBezTo>
                <a:lnTo>
                  <a:pt x="390" y="476"/>
                </a:lnTo>
                <a:cubicBezTo>
                  <a:pt x="397" y="470"/>
                  <a:pt x="401" y="460"/>
                  <a:pt x="401" y="450"/>
                </a:cubicBezTo>
                <a:lnTo>
                  <a:pt x="401" y="449"/>
                </a:lnTo>
                <a:lnTo>
                  <a:pt x="401" y="398"/>
                </a:lnTo>
                <a:lnTo>
                  <a:pt x="401" y="398"/>
                </a:lnTo>
                <a:cubicBezTo>
                  <a:pt x="409" y="397"/>
                  <a:pt x="417" y="396"/>
                  <a:pt x="424" y="394"/>
                </a:cubicBezTo>
                <a:lnTo>
                  <a:pt x="424" y="394"/>
                </a:lnTo>
                <a:cubicBezTo>
                  <a:pt x="463" y="380"/>
                  <a:pt x="489" y="344"/>
                  <a:pt x="489" y="303"/>
                </a:cubicBezTo>
                <a:lnTo>
                  <a:pt x="489" y="303"/>
                </a:lnTo>
                <a:cubicBezTo>
                  <a:pt x="489" y="261"/>
                  <a:pt x="463" y="225"/>
                  <a:pt x="424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197" dirty="0">
              <a:latin typeface="Open Sans Regular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942355" y="8243246"/>
            <a:ext cx="2172390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sk-SK" sz="30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Legislatíva</a:t>
            </a:r>
            <a:endParaRPr lang="en-US" sz="30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49" name="Subtitle 2"/>
          <p:cNvSpPr txBox="1">
            <a:spLocks/>
          </p:cNvSpPr>
          <p:nvPr/>
        </p:nvSpPr>
        <p:spPr>
          <a:xfrm>
            <a:off x="11831808" y="8848044"/>
            <a:ext cx="9609441" cy="722572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lang="sk-SK" sz="27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Legislatívna a </a:t>
            </a:r>
            <a:r>
              <a:rPr lang="sk-SK" sz="2700" dirty="0" err="1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podlegislatívna</a:t>
            </a:r>
            <a:r>
              <a:rPr lang="sk-SK" sz="27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pomoc pri práci s údajmi</a:t>
            </a:r>
            <a:endParaRPr lang="en-US" sz="270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9876582" y="8421662"/>
            <a:ext cx="1601804" cy="16018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0263019" y="8744837"/>
            <a:ext cx="811671" cy="737884"/>
            <a:chOff x="2790820" y="6602587"/>
            <a:chExt cx="1068508" cy="971373"/>
          </a:xfrm>
          <a:solidFill>
            <a:schemeClr val="bg1"/>
          </a:solidFill>
        </p:grpSpPr>
        <p:sp>
          <p:nvSpPr>
            <p:cNvPr id="52" name="Freeform 51"/>
            <p:cNvSpPr>
              <a:spLocks noChangeArrowheads="1"/>
            </p:cNvSpPr>
            <p:nvPr/>
          </p:nvSpPr>
          <p:spPr bwMode="auto">
            <a:xfrm>
              <a:off x="2790820" y="7165984"/>
              <a:ext cx="1068508" cy="407976"/>
            </a:xfrm>
            <a:custGeom>
              <a:avLst/>
              <a:gdLst>
                <a:gd name="T0" fmla="*/ 18 w 484"/>
                <a:gd name="T1" fmla="*/ 165 h 184"/>
                <a:gd name="T2" fmla="*/ 18 w 484"/>
                <a:gd name="T3" fmla="*/ 165 h 184"/>
                <a:gd name="T4" fmla="*/ 116 w 484"/>
                <a:gd name="T5" fmla="*/ 22 h 184"/>
                <a:gd name="T6" fmla="*/ 116 w 484"/>
                <a:gd name="T7" fmla="*/ 22 h 184"/>
                <a:gd name="T8" fmla="*/ 242 w 484"/>
                <a:gd name="T9" fmla="*/ 92 h 184"/>
                <a:gd name="T10" fmla="*/ 242 w 484"/>
                <a:gd name="T11" fmla="*/ 92 h 184"/>
                <a:gd name="T12" fmla="*/ 369 w 484"/>
                <a:gd name="T13" fmla="*/ 22 h 184"/>
                <a:gd name="T14" fmla="*/ 369 w 484"/>
                <a:gd name="T15" fmla="*/ 22 h 184"/>
                <a:gd name="T16" fmla="*/ 465 w 484"/>
                <a:gd name="T17" fmla="*/ 165 h 184"/>
                <a:gd name="T18" fmla="*/ 18 w 484"/>
                <a:gd name="T19" fmla="*/ 165 h 184"/>
                <a:gd name="T20" fmla="*/ 369 w 484"/>
                <a:gd name="T21" fmla="*/ 2 h 184"/>
                <a:gd name="T22" fmla="*/ 369 w 484"/>
                <a:gd name="T23" fmla="*/ 2 h 184"/>
                <a:gd name="T24" fmla="*/ 357 w 484"/>
                <a:gd name="T25" fmla="*/ 7 h 184"/>
                <a:gd name="T26" fmla="*/ 357 w 484"/>
                <a:gd name="T27" fmla="*/ 7 h 184"/>
                <a:gd name="T28" fmla="*/ 242 w 484"/>
                <a:gd name="T29" fmla="*/ 74 h 184"/>
                <a:gd name="T30" fmla="*/ 242 w 484"/>
                <a:gd name="T31" fmla="*/ 74 h 184"/>
                <a:gd name="T32" fmla="*/ 126 w 484"/>
                <a:gd name="T33" fmla="*/ 7 h 184"/>
                <a:gd name="T34" fmla="*/ 126 w 484"/>
                <a:gd name="T35" fmla="*/ 7 h 184"/>
                <a:gd name="T36" fmla="*/ 114 w 484"/>
                <a:gd name="T37" fmla="*/ 2 h 184"/>
                <a:gd name="T38" fmla="*/ 114 w 484"/>
                <a:gd name="T39" fmla="*/ 2 h 184"/>
                <a:gd name="T40" fmla="*/ 0 w 484"/>
                <a:gd name="T41" fmla="*/ 173 h 184"/>
                <a:gd name="T42" fmla="*/ 0 w 484"/>
                <a:gd name="T43" fmla="*/ 173 h 184"/>
                <a:gd name="T44" fmla="*/ 2 w 484"/>
                <a:gd name="T45" fmla="*/ 179 h 184"/>
                <a:gd name="T46" fmla="*/ 2 w 484"/>
                <a:gd name="T47" fmla="*/ 179 h 184"/>
                <a:gd name="T48" fmla="*/ 9 w 484"/>
                <a:gd name="T49" fmla="*/ 183 h 184"/>
                <a:gd name="T50" fmla="*/ 475 w 484"/>
                <a:gd name="T51" fmla="*/ 183 h 184"/>
                <a:gd name="T52" fmla="*/ 475 w 484"/>
                <a:gd name="T53" fmla="*/ 183 h 184"/>
                <a:gd name="T54" fmla="*/ 481 w 484"/>
                <a:gd name="T55" fmla="*/ 179 h 184"/>
                <a:gd name="T56" fmla="*/ 481 w 484"/>
                <a:gd name="T57" fmla="*/ 179 h 184"/>
                <a:gd name="T58" fmla="*/ 483 w 484"/>
                <a:gd name="T59" fmla="*/ 173 h 184"/>
                <a:gd name="T60" fmla="*/ 483 w 484"/>
                <a:gd name="T61" fmla="*/ 173 h 184"/>
                <a:gd name="T62" fmla="*/ 369 w 484"/>
                <a:gd name="T63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4" h="184">
                  <a:moveTo>
                    <a:pt x="18" y="165"/>
                  </a:moveTo>
                  <a:lnTo>
                    <a:pt x="18" y="165"/>
                  </a:lnTo>
                  <a:cubicBezTo>
                    <a:pt x="20" y="139"/>
                    <a:pt x="34" y="63"/>
                    <a:pt x="116" y="22"/>
                  </a:cubicBezTo>
                  <a:lnTo>
                    <a:pt x="116" y="22"/>
                  </a:lnTo>
                  <a:cubicBezTo>
                    <a:pt x="143" y="65"/>
                    <a:pt x="191" y="92"/>
                    <a:pt x="242" y="92"/>
                  </a:cubicBezTo>
                  <a:lnTo>
                    <a:pt x="242" y="92"/>
                  </a:lnTo>
                  <a:cubicBezTo>
                    <a:pt x="293" y="92"/>
                    <a:pt x="342" y="65"/>
                    <a:pt x="369" y="22"/>
                  </a:cubicBezTo>
                  <a:lnTo>
                    <a:pt x="369" y="22"/>
                  </a:lnTo>
                  <a:cubicBezTo>
                    <a:pt x="449" y="63"/>
                    <a:pt x="463" y="139"/>
                    <a:pt x="465" y="165"/>
                  </a:cubicBezTo>
                  <a:lnTo>
                    <a:pt x="18" y="165"/>
                  </a:lnTo>
                  <a:close/>
                  <a:moveTo>
                    <a:pt x="369" y="2"/>
                  </a:moveTo>
                  <a:lnTo>
                    <a:pt x="369" y="2"/>
                  </a:lnTo>
                  <a:cubicBezTo>
                    <a:pt x="365" y="0"/>
                    <a:pt x="360" y="2"/>
                    <a:pt x="357" y="7"/>
                  </a:cubicBezTo>
                  <a:lnTo>
                    <a:pt x="357" y="7"/>
                  </a:lnTo>
                  <a:cubicBezTo>
                    <a:pt x="334" y="49"/>
                    <a:pt x="289" y="74"/>
                    <a:pt x="242" y="74"/>
                  </a:cubicBezTo>
                  <a:lnTo>
                    <a:pt x="242" y="74"/>
                  </a:lnTo>
                  <a:cubicBezTo>
                    <a:pt x="194" y="74"/>
                    <a:pt x="150" y="49"/>
                    <a:pt x="126" y="7"/>
                  </a:cubicBezTo>
                  <a:lnTo>
                    <a:pt x="126" y="7"/>
                  </a:lnTo>
                  <a:cubicBezTo>
                    <a:pt x="124" y="2"/>
                    <a:pt x="119" y="0"/>
                    <a:pt x="114" y="2"/>
                  </a:cubicBezTo>
                  <a:lnTo>
                    <a:pt x="114" y="2"/>
                  </a:lnTo>
                  <a:cubicBezTo>
                    <a:pt x="1" y="54"/>
                    <a:pt x="0" y="172"/>
                    <a:pt x="0" y="173"/>
                  </a:cubicBezTo>
                  <a:lnTo>
                    <a:pt x="0" y="173"/>
                  </a:lnTo>
                  <a:cubicBezTo>
                    <a:pt x="0" y="177"/>
                    <a:pt x="1" y="178"/>
                    <a:pt x="2" y="179"/>
                  </a:cubicBezTo>
                  <a:lnTo>
                    <a:pt x="2" y="179"/>
                  </a:lnTo>
                  <a:cubicBezTo>
                    <a:pt x="4" y="181"/>
                    <a:pt x="6" y="183"/>
                    <a:pt x="9" y="183"/>
                  </a:cubicBezTo>
                  <a:lnTo>
                    <a:pt x="475" y="183"/>
                  </a:lnTo>
                  <a:lnTo>
                    <a:pt x="475" y="183"/>
                  </a:lnTo>
                  <a:cubicBezTo>
                    <a:pt x="477" y="183"/>
                    <a:pt x="479" y="181"/>
                    <a:pt x="481" y="179"/>
                  </a:cubicBezTo>
                  <a:lnTo>
                    <a:pt x="481" y="179"/>
                  </a:lnTo>
                  <a:cubicBezTo>
                    <a:pt x="483" y="178"/>
                    <a:pt x="483" y="177"/>
                    <a:pt x="483" y="173"/>
                  </a:cubicBezTo>
                  <a:lnTo>
                    <a:pt x="483" y="173"/>
                  </a:lnTo>
                  <a:cubicBezTo>
                    <a:pt x="483" y="172"/>
                    <a:pt x="482" y="54"/>
                    <a:pt x="369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197" dirty="0">
                <a:latin typeface="Open Sans Regular" charset="0"/>
              </a:endParaRPr>
            </a:p>
          </p:txBody>
        </p:sp>
        <p:sp>
          <p:nvSpPr>
            <p:cNvPr id="53" name="Freeform 52"/>
            <p:cNvSpPr>
              <a:spLocks noChangeArrowheads="1"/>
            </p:cNvSpPr>
            <p:nvPr/>
          </p:nvSpPr>
          <p:spPr bwMode="auto">
            <a:xfrm>
              <a:off x="3101657" y="6602587"/>
              <a:ext cx="446830" cy="660533"/>
            </a:xfrm>
            <a:custGeom>
              <a:avLst/>
              <a:gdLst>
                <a:gd name="T0" fmla="*/ 18 w 204"/>
                <a:gd name="T1" fmla="*/ 102 h 299"/>
                <a:gd name="T2" fmla="*/ 18 w 204"/>
                <a:gd name="T3" fmla="*/ 102 h 299"/>
                <a:gd name="T4" fmla="*/ 102 w 204"/>
                <a:gd name="T5" fmla="*/ 18 h 299"/>
                <a:gd name="T6" fmla="*/ 102 w 204"/>
                <a:gd name="T7" fmla="*/ 18 h 299"/>
                <a:gd name="T8" fmla="*/ 187 w 204"/>
                <a:gd name="T9" fmla="*/ 102 h 299"/>
                <a:gd name="T10" fmla="*/ 187 w 204"/>
                <a:gd name="T11" fmla="*/ 196 h 299"/>
                <a:gd name="T12" fmla="*/ 187 w 204"/>
                <a:gd name="T13" fmla="*/ 196 h 299"/>
                <a:gd name="T14" fmla="*/ 102 w 204"/>
                <a:gd name="T15" fmla="*/ 280 h 299"/>
                <a:gd name="T16" fmla="*/ 102 w 204"/>
                <a:gd name="T17" fmla="*/ 280 h 299"/>
                <a:gd name="T18" fmla="*/ 18 w 204"/>
                <a:gd name="T19" fmla="*/ 196 h 299"/>
                <a:gd name="T20" fmla="*/ 18 w 204"/>
                <a:gd name="T21" fmla="*/ 102 h 299"/>
                <a:gd name="T22" fmla="*/ 102 w 204"/>
                <a:gd name="T23" fmla="*/ 298 h 299"/>
                <a:gd name="T24" fmla="*/ 102 w 204"/>
                <a:gd name="T25" fmla="*/ 298 h 299"/>
                <a:gd name="T26" fmla="*/ 203 w 204"/>
                <a:gd name="T27" fmla="*/ 196 h 299"/>
                <a:gd name="T28" fmla="*/ 203 w 204"/>
                <a:gd name="T29" fmla="*/ 102 h 299"/>
                <a:gd name="T30" fmla="*/ 203 w 204"/>
                <a:gd name="T31" fmla="*/ 102 h 299"/>
                <a:gd name="T32" fmla="*/ 102 w 204"/>
                <a:gd name="T33" fmla="*/ 0 h 299"/>
                <a:gd name="T34" fmla="*/ 102 w 204"/>
                <a:gd name="T35" fmla="*/ 0 h 299"/>
                <a:gd name="T36" fmla="*/ 0 w 204"/>
                <a:gd name="T37" fmla="*/ 102 h 299"/>
                <a:gd name="T38" fmla="*/ 0 w 204"/>
                <a:gd name="T39" fmla="*/ 196 h 299"/>
                <a:gd name="T40" fmla="*/ 0 w 204"/>
                <a:gd name="T41" fmla="*/ 196 h 299"/>
                <a:gd name="T42" fmla="*/ 102 w 204"/>
                <a:gd name="T43" fmla="*/ 2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4" h="299">
                  <a:moveTo>
                    <a:pt x="18" y="102"/>
                  </a:moveTo>
                  <a:lnTo>
                    <a:pt x="18" y="102"/>
                  </a:lnTo>
                  <a:cubicBezTo>
                    <a:pt x="18" y="56"/>
                    <a:pt x="55" y="18"/>
                    <a:pt x="102" y="18"/>
                  </a:cubicBezTo>
                  <a:lnTo>
                    <a:pt x="102" y="18"/>
                  </a:lnTo>
                  <a:cubicBezTo>
                    <a:pt x="148" y="18"/>
                    <a:pt x="187" y="56"/>
                    <a:pt x="187" y="102"/>
                  </a:cubicBezTo>
                  <a:lnTo>
                    <a:pt x="187" y="196"/>
                  </a:lnTo>
                  <a:lnTo>
                    <a:pt x="187" y="196"/>
                  </a:lnTo>
                  <a:cubicBezTo>
                    <a:pt x="187" y="242"/>
                    <a:pt x="148" y="280"/>
                    <a:pt x="102" y="280"/>
                  </a:cubicBezTo>
                  <a:lnTo>
                    <a:pt x="102" y="280"/>
                  </a:lnTo>
                  <a:cubicBezTo>
                    <a:pt x="55" y="280"/>
                    <a:pt x="18" y="242"/>
                    <a:pt x="18" y="196"/>
                  </a:cubicBezTo>
                  <a:lnTo>
                    <a:pt x="18" y="102"/>
                  </a:lnTo>
                  <a:close/>
                  <a:moveTo>
                    <a:pt x="102" y="298"/>
                  </a:moveTo>
                  <a:lnTo>
                    <a:pt x="102" y="298"/>
                  </a:lnTo>
                  <a:cubicBezTo>
                    <a:pt x="158" y="298"/>
                    <a:pt x="203" y="251"/>
                    <a:pt x="203" y="196"/>
                  </a:cubicBezTo>
                  <a:lnTo>
                    <a:pt x="203" y="102"/>
                  </a:lnTo>
                  <a:lnTo>
                    <a:pt x="203" y="102"/>
                  </a:lnTo>
                  <a:cubicBezTo>
                    <a:pt x="203" y="46"/>
                    <a:pt x="158" y="0"/>
                    <a:pt x="102" y="0"/>
                  </a:cubicBezTo>
                  <a:lnTo>
                    <a:pt x="102" y="0"/>
                  </a:lnTo>
                  <a:cubicBezTo>
                    <a:pt x="46" y="0"/>
                    <a:pt x="0" y="46"/>
                    <a:pt x="0" y="102"/>
                  </a:cubicBezTo>
                  <a:lnTo>
                    <a:pt x="0" y="196"/>
                  </a:lnTo>
                  <a:lnTo>
                    <a:pt x="0" y="196"/>
                  </a:lnTo>
                  <a:cubicBezTo>
                    <a:pt x="0" y="251"/>
                    <a:pt x="46" y="298"/>
                    <a:pt x="102" y="29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197" dirty="0">
                <a:latin typeface="Open Sans Regular" charset="0"/>
              </a:endParaRPr>
            </a:p>
          </p:txBody>
        </p:sp>
      </p:grpSp>
      <p:sp>
        <p:nvSpPr>
          <p:cNvPr id="55" name="TextBox 33"/>
          <p:cNvSpPr txBox="1"/>
          <p:nvPr/>
        </p:nvSpPr>
        <p:spPr>
          <a:xfrm>
            <a:off x="13552658" y="3156910"/>
            <a:ext cx="2985113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sk-SK" sz="30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Stop byrokracii</a:t>
            </a:r>
            <a:endParaRPr lang="en-US" sz="30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316218" y="515114"/>
            <a:ext cx="3355214" cy="127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DATALAB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34535" y="3863870"/>
            <a:ext cx="6514860" cy="230832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sk-SK" dirty="0"/>
              <a:t>Len krajina, ktorá </a:t>
            </a:r>
            <a:endParaRPr lang="sk-SK" dirty="0" smtClean="0"/>
          </a:p>
          <a:p>
            <a:pPr algn="ctr"/>
            <a:r>
              <a:rPr lang="sk-SK" dirty="0" smtClean="0">
                <a:solidFill>
                  <a:schemeClr val="accent1"/>
                </a:solidFill>
              </a:rPr>
              <a:t>dokonale </a:t>
            </a:r>
            <a:r>
              <a:rPr lang="sk-SK" dirty="0">
                <a:solidFill>
                  <a:schemeClr val="accent1"/>
                </a:solidFill>
              </a:rPr>
              <a:t>pozná a </a:t>
            </a:r>
            <a:endParaRPr lang="sk-SK" dirty="0" smtClean="0">
              <a:solidFill>
                <a:schemeClr val="accent1"/>
              </a:solidFill>
            </a:endParaRPr>
          </a:p>
          <a:p>
            <a:pPr algn="ctr"/>
            <a:r>
              <a:rPr lang="sk-SK" dirty="0" smtClean="0">
                <a:solidFill>
                  <a:schemeClr val="accent3"/>
                </a:solidFill>
              </a:rPr>
              <a:t>efektívne </a:t>
            </a:r>
            <a:r>
              <a:rPr lang="sk-SK" dirty="0">
                <a:solidFill>
                  <a:schemeClr val="accent3"/>
                </a:solidFill>
              </a:rPr>
              <a:t>riadi </a:t>
            </a:r>
            <a:r>
              <a:rPr lang="sk-SK" dirty="0"/>
              <a:t>svoje dáta, vie </a:t>
            </a:r>
            <a:endParaRPr lang="sk-SK" dirty="0" smtClean="0"/>
          </a:p>
          <a:p>
            <a:pPr algn="ctr"/>
            <a:r>
              <a:rPr lang="sk-SK" dirty="0" smtClean="0">
                <a:solidFill>
                  <a:schemeClr val="accent4"/>
                </a:solidFill>
              </a:rPr>
              <a:t>zjednodušiť </a:t>
            </a:r>
            <a:r>
              <a:rPr lang="sk-SK" dirty="0">
                <a:solidFill>
                  <a:schemeClr val="accent4"/>
                </a:solidFill>
              </a:rPr>
              <a:t>život </a:t>
            </a:r>
            <a:r>
              <a:rPr lang="sk-SK" dirty="0"/>
              <a:t>svojich občanov.</a:t>
            </a:r>
            <a:endParaRPr lang="en-US" sz="2800" b="1" dirty="0">
              <a:solidFill>
                <a:schemeClr val="tx1">
                  <a:lumMod val="40000"/>
                  <a:lumOff val="6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6" name="Subtitle 2"/>
          <p:cNvSpPr txBox="1">
            <a:spLocks/>
          </p:cNvSpPr>
          <p:nvPr/>
        </p:nvSpPr>
        <p:spPr>
          <a:xfrm>
            <a:off x="505565" y="10938541"/>
            <a:ext cx="10972800" cy="106523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Premeniť </a:t>
            </a:r>
            <a:r>
              <a:rPr lang="sk-SK" dirty="0"/>
              <a:t>verejnú správu na Slovensku na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b="1" dirty="0" smtClean="0"/>
              <a:t>“</a:t>
            </a:r>
            <a:r>
              <a:rPr lang="sk-SK" b="1" dirty="0" err="1"/>
              <a:t>Data-driven</a:t>
            </a:r>
            <a:r>
              <a:rPr lang="sk-SK" b="1" dirty="0"/>
              <a:t> state” - štát fungujúci na základe znalostí. </a:t>
            </a:r>
          </a:p>
        </p:txBody>
      </p:sp>
      <p:pic>
        <p:nvPicPr>
          <p:cNvPr id="4" name="Zástupný objekt pre obrázok 3">
            <a:extLst>
              <a:ext uri="{FF2B5EF4-FFF2-40B4-BE49-F238E27FC236}">
                <a16:creationId xmlns:a16="http://schemas.microsoft.com/office/drawing/2014/main" id="{D2303559-3B5E-CB47-AC12-AD3D7FB4D5A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1" b="10241"/>
          <a:stretch>
            <a:fillRect/>
          </a:stretch>
        </p:blipFill>
        <p:spPr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32897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35943" y="5903016"/>
            <a:ext cx="6728124" cy="990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sk-SK" sz="60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Dátová kancelária</a:t>
            </a:r>
            <a:endParaRPr lang="en-US" sz="60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199999" y="3300761"/>
            <a:ext cx="0" cy="1962614"/>
          </a:xfrm>
          <a:prstGeom prst="straightConnector1">
            <a:avLst/>
          </a:prstGeom>
          <a:ln w="571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0836762" y="752706"/>
            <a:ext cx="2726474" cy="27264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cxnSp>
        <p:nvCxnSpPr>
          <p:cNvPr id="12" name="Straight Arrow Connector 11"/>
          <p:cNvCxnSpPr>
            <a:stCxn id="13" idx="0"/>
          </p:cNvCxnSpPr>
          <p:nvPr/>
        </p:nvCxnSpPr>
        <p:spPr>
          <a:xfrm flipH="1" flipV="1">
            <a:off x="12200000" y="8430354"/>
            <a:ext cx="156340" cy="1476418"/>
          </a:xfrm>
          <a:prstGeom prst="straightConnector1">
            <a:avLst/>
          </a:prstGeom>
          <a:ln w="571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0836762" y="9906772"/>
            <a:ext cx="3039155" cy="27717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6242954" y="5709440"/>
            <a:ext cx="4037305" cy="2274848"/>
            <a:chOff x="16242954" y="5620230"/>
            <a:chExt cx="4037305" cy="2274848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16242954" y="6757654"/>
              <a:ext cx="1762457" cy="0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18005411" y="5620230"/>
              <a:ext cx="2274848" cy="22748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 Regular" charset="0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6394588" y="6846864"/>
            <a:ext cx="1694986" cy="14"/>
          </a:xfrm>
          <a:prstGeom prst="straightConnector1">
            <a:avLst/>
          </a:prstGeom>
          <a:ln w="571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8054000" flipH="1">
            <a:off x="14025317" y="4562752"/>
            <a:ext cx="1762457" cy="0"/>
          </a:xfrm>
          <a:prstGeom prst="straightConnector1">
            <a:avLst/>
          </a:prstGeom>
          <a:ln w="571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 rot="18054000">
            <a:off x="14805783" y="1693193"/>
            <a:ext cx="2274848" cy="22748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2435548" flipH="1">
            <a:off x="13865454" y="9179843"/>
            <a:ext cx="1762457" cy="0"/>
          </a:xfrm>
          <a:prstGeom prst="straightConnector1">
            <a:avLst/>
          </a:prstGeom>
          <a:ln w="571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 rot="2435548">
            <a:off x="14939945" y="9048327"/>
            <a:ext cx="3315201" cy="33550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3118714" flipH="1">
            <a:off x="8203561" y="4796333"/>
            <a:ext cx="1762457" cy="0"/>
          </a:xfrm>
          <a:prstGeom prst="straightConnector1">
            <a:avLst/>
          </a:prstGeom>
          <a:ln w="571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 rot="13118714">
            <a:off x="6094647" y="1890359"/>
            <a:ext cx="2708325" cy="26428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8715087" flipH="1">
            <a:off x="8578199" y="9363668"/>
            <a:ext cx="1762457" cy="0"/>
          </a:xfrm>
          <a:prstGeom prst="straightConnector1">
            <a:avLst/>
          </a:prstGeom>
          <a:ln w="571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 rot="8715087">
            <a:off x="6663355" y="9376827"/>
            <a:ext cx="2274848" cy="22748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524945" y="5410293"/>
            <a:ext cx="2873142" cy="28731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992689" y="1491663"/>
            <a:ext cx="2436885" cy="132343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Otvorené</a:t>
            </a:r>
          </a:p>
          <a:p>
            <a:pPr algn="ctr"/>
            <a:r>
              <a:rPr lang="sk-SK" sz="40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 údaje</a:t>
            </a:r>
            <a:endParaRPr lang="en-US" sz="4000" b="1" dirty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72169" y="6229749"/>
            <a:ext cx="2978700" cy="132343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Referenčné</a:t>
            </a:r>
            <a:br>
              <a:rPr lang="sk-SK" sz="40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</a:br>
            <a:r>
              <a:rPr lang="sk-SK" sz="40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 údaje</a:t>
            </a:r>
            <a:endParaRPr lang="en-US" sz="4000" b="1" dirty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356408" y="6352859"/>
            <a:ext cx="1572866" cy="107721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Dátová</a:t>
            </a:r>
            <a:br>
              <a:rPr lang="sk-SK" sz="32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</a:br>
            <a:r>
              <a:rPr lang="sk-SK" sz="32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 kvalita</a:t>
            </a:r>
            <a:endParaRPr lang="en-US" sz="3200" b="1" dirty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333568" y="2336612"/>
            <a:ext cx="1253868" cy="107721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Moje </a:t>
            </a:r>
          </a:p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údaje</a:t>
            </a:r>
            <a:endParaRPr lang="en-US" sz="3200" b="1" dirty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83604" y="2675125"/>
            <a:ext cx="2893741" cy="132343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Analytické </a:t>
            </a:r>
          </a:p>
          <a:p>
            <a:pPr algn="ctr"/>
            <a:r>
              <a:rPr lang="sk-SK" sz="40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údaje</a:t>
            </a:r>
            <a:endParaRPr lang="en-US" sz="4000" b="1" dirty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938323" y="10922434"/>
            <a:ext cx="2836033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Legislatíva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62843" y="9906772"/>
            <a:ext cx="2238113" cy="132343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Dátoví</a:t>
            </a:r>
          </a:p>
          <a:p>
            <a:pPr algn="ctr"/>
            <a:r>
              <a:rPr lang="sk-SK" sz="40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 kurátori</a:t>
            </a:r>
            <a:endParaRPr lang="en-US" sz="4000" b="1" dirty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96807" y="10440437"/>
            <a:ext cx="3459601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Financovanie</a:t>
            </a:r>
            <a:endParaRPr lang="en-US" sz="4000" b="1" dirty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5535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196"/>
          <p:cNvSpPr>
            <a:spLocks noChangeArrowheads="1"/>
          </p:cNvSpPr>
          <p:nvPr/>
        </p:nvSpPr>
        <p:spPr bwMode="auto">
          <a:xfrm flipH="1">
            <a:off x="812705" y="2487101"/>
            <a:ext cx="10041907" cy="11228899"/>
          </a:xfrm>
          <a:custGeom>
            <a:avLst/>
            <a:gdLst>
              <a:gd name="T0" fmla="*/ 2125 w 5594"/>
              <a:gd name="T1" fmla="*/ 6183 h 6258"/>
              <a:gd name="T2" fmla="*/ 2125 w 5594"/>
              <a:gd name="T3" fmla="*/ 6183 h 6258"/>
              <a:gd name="T4" fmla="*/ 1528 w 5594"/>
              <a:gd name="T5" fmla="*/ 5314 h 6258"/>
              <a:gd name="T6" fmla="*/ 688 w 5594"/>
              <a:gd name="T7" fmla="*/ 5290 h 6258"/>
              <a:gd name="T8" fmla="*/ 590 w 5594"/>
              <a:gd name="T9" fmla="*/ 4822 h 6258"/>
              <a:gd name="T10" fmla="*/ 431 w 5594"/>
              <a:gd name="T11" fmla="*/ 4639 h 6258"/>
              <a:gd name="T12" fmla="*/ 533 w 5594"/>
              <a:gd name="T13" fmla="*/ 4512 h 6258"/>
              <a:gd name="T14" fmla="*/ 359 w 5594"/>
              <a:gd name="T15" fmla="*/ 4396 h 6258"/>
              <a:gd name="T16" fmla="*/ 252 w 5594"/>
              <a:gd name="T17" fmla="*/ 4203 h 6258"/>
              <a:gd name="T18" fmla="*/ 133 w 5594"/>
              <a:gd name="T19" fmla="*/ 3879 h 6258"/>
              <a:gd name="T20" fmla="*/ 566 w 5594"/>
              <a:gd name="T21" fmla="*/ 2953 h 6258"/>
              <a:gd name="T22" fmla="*/ 1307 w 5594"/>
              <a:gd name="T23" fmla="*/ 728 h 6258"/>
              <a:gd name="T24" fmla="*/ 5191 w 5594"/>
              <a:gd name="T25" fmla="*/ 1885 h 6258"/>
              <a:gd name="T26" fmla="*/ 4324 w 5594"/>
              <a:gd name="T27" fmla="*/ 4586 h 6258"/>
              <a:gd name="T28" fmla="*/ 4363 w 5594"/>
              <a:gd name="T29" fmla="*/ 6257 h 6258"/>
              <a:gd name="T30" fmla="*/ 2125 w 5594"/>
              <a:gd name="T31" fmla="*/ 6257 h 6258"/>
              <a:gd name="T32" fmla="*/ 2125 w 5594"/>
              <a:gd name="T33" fmla="*/ 6183 h 6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594" h="6258">
                <a:moveTo>
                  <a:pt x="2125" y="6183"/>
                </a:moveTo>
                <a:lnTo>
                  <a:pt x="2125" y="6183"/>
                </a:lnTo>
                <a:cubicBezTo>
                  <a:pt x="2125" y="6183"/>
                  <a:pt x="2156" y="5290"/>
                  <a:pt x="1528" y="5314"/>
                </a:cubicBezTo>
                <a:cubicBezTo>
                  <a:pt x="899" y="5341"/>
                  <a:pt x="840" y="5526"/>
                  <a:pt x="688" y="5290"/>
                </a:cubicBezTo>
                <a:cubicBezTo>
                  <a:pt x="538" y="5055"/>
                  <a:pt x="690" y="4922"/>
                  <a:pt x="590" y="4822"/>
                </a:cubicBezTo>
                <a:cubicBezTo>
                  <a:pt x="590" y="4822"/>
                  <a:pt x="433" y="4741"/>
                  <a:pt x="431" y="4639"/>
                </a:cubicBezTo>
                <a:cubicBezTo>
                  <a:pt x="431" y="4536"/>
                  <a:pt x="533" y="4512"/>
                  <a:pt x="533" y="4512"/>
                </a:cubicBezTo>
                <a:cubicBezTo>
                  <a:pt x="533" y="4512"/>
                  <a:pt x="364" y="4508"/>
                  <a:pt x="359" y="4396"/>
                </a:cubicBezTo>
                <a:cubicBezTo>
                  <a:pt x="352" y="4284"/>
                  <a:pt x="428" y="4277"/>
                  <a:pt x="252" y="4203"/>
                </a:cubicBezTo>
                <a:cubicBezTo>
                  <a:pt x="76" y="4129"/>
                  <a:pt x="26" y="4062"/>
                  <a:pt x="133" y="3879"/>
                </a:cubicBezTo>
                <a:cubicBezTo>
                  <a:pt x="243" y="3694"/>
                  <a:pt x="607" y="3175"/>
                  <a:pt x="566" y="2953"/>
                </a:cubicBezTo>
                <a:cubicBezTo>
                  <a:pt x="524" y="2730"/>
                  <a:pt x="0" y="1457"/>
                  <a:pt x="1307" y="728"/>
                </a:cubicBezTo>
                <a:cubicBezTo>
                  <a:pt x="2615" y="0"/>
                  <a:pt x="4789" y="314"/>
                  <a:pt x="5191" y="1885"/>
                </a:cubicBezTo>
                <a:cubicBezTo>
                  <a:pt x="5593" y="3456"/>
                  <a:pt x="4324" y="4586"/>
                  <a:pt x="4324" y="4586"/>
                </a:cubicBezTo>
                <a:cubicBezTo>
                  <a:pt x="4324" y="4586"/>
                  <a:pt x="3796" y="5578"/>
                  <a:pt x="4363" y="6257"/>
                </a:cubicBezTo>
                <a:cubicBezTo>
                  <a:pt x="2125" y="6257"/>
                  <a:pt x="2125" y="6257"/>
                  <a:pt x="2125" y="6257"/>
                </a:cubicBezTo>
                <a:lnTo>
                  <a:pt x="2125" y="6183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197" dirty="0">
              <a:latin typeface="Open Sans Regular" charset="0"/>
            </a:endParaRPr>
          </a:p>
        </p:txBody>
      </p:sp>
      <p:sp>
        <p:nvSpPr>
          <p:cNvPr id="123" name="Freeform 41"/>
          <p:cNvSpPr>
            <a:spLocks/>
          </p:cNvSpPr>
          <p:nvPr/>
        </p:nvSpPr>
        <p:spPr bwMode="auto">
          <a:xfrm>
            <a:off x="2067373" y="3752962"/>
            <a:ext cx="7532570" cy="4153476"/>
          </a:xfrm>
          <a:custGeom>
            <a:avLst/>
            <a:gdLst>
              <a:gd name="T0" fmla="*/ 2827 w 3034"/>
              <a:gd name="T1" fmla="*/ 1103 h 1671"/>
              <a:gd name="T2" fmla="*/ 2904 w 3034"/>
              <a:gd name="T3" fmla="*/ 899 h 1671"/>
              <a:gd name="T4" fmla="*/ 2597 w 3034"/>
              <a:gd name="T5" fmla="*/ 592 h 1671"/>
              <a:gd name="T6" fmla="*/ 2560 w 3034"/>
              <a:gd name="T7" fmla="*/ 595 h 1671"/>
              <a:gd name="T8" fmla="*/ 2579 w 3034"/>
              <a:gd name="T9" fmla="*/ 490 h 1671"/>
              <a:gd name="T10" fmla="*/ 2272 w 3034"/>
              <a:gd name="T11" fmla="*/ 183 h 1671"/>
              <a:gd name="T12" fmla="*/ 2113 w 3034"/>
              <a:gd name="T13" fmla="*/ 228 h 1671"/>
              <a:gd name="T14" fmla="*/ 1816 w 3034"/>
              <a:gd name="T15" fmla="*/ 0 h 1671"/>
              <a:gd name="T16" fmla="*/ 1810 w 3034"/>
              <a:gd name="T17" fmla="*/ 1 h 1671"/>
              <a:gd name="T18" fmla="*/ 1804 w 3034"/>
              <a:gd name="T19" fmla="*/ 0 h 1671"/>
              <a:gd name="T20" fmla="*/ 1517 w 3034"/>
              <a:gd name="T21" fmla="*/ 232 h 1671"/>
              <a:gd name="T22" fmla="*/ 1229 w 3034"/>
              <a:gd name="T23" fmla="*/ 0 h 1671"/>
              <a:gd name="T24" fmla="*/ 1223 w 3034"/>
              <a:gd name="T25" fmla="*/ 1 h 1671"/>
              <a:gd name="T26" fmla="*/ 1217 w 3034"/>
              <a:gd name="T27" fmla="*/ 0 h 1671"/>
              <a:gd name="T28" fmla="*/ 921 w 3034"/>
              <a:gd name="T29" fmla="*/ 228 h 1671"/>
              <a:gd name="T30" fmla="*/ 762 w 3034"/>
              <a:gd name="T31" fmla="*/ 183 h 1671"/>
              <a:gd name="T32" fmla="*/ 455 w 3034"/>
              <a:gd name="T33" fmla="*/ 490 h 1671"/>
              <a:gd name="T34" fmla="*/ 474 w 3034"/>
              <a:gd name="T35" fmla="*/ 595 h 1671"/>
              <a:gd name="T36" fmla="*/ 436 w 3034"/>
              <a:gd name="T37" fmla="*/ 593 h 1671"/>
              <a:gd name="T38" fmla="*/ 129 w 3034"/>
              <a:gd name="T39" fmla="*/ 900 h 1671"/>
              <a:gd name="T40" fmla="*/ 207 w 3034"/>
              <a:gd name="T41" fmla="*/ 1103 h 1671"/>
              <a:gd name="T42" fmla="*/ 0 w 3034"/>
              <a:gd name="T43" fmla="*/ 1399 h 1671"/>
              <a:gd name="T44" fmla="*/ 31 w 3034"/>
              <a:gd name="T45" fmla="*/ 1534 h 1671"/>
              <a:gd name="T46" fmla="*/ 65 w 3034"/>
              <a:gd name="T47" fmla="*/ 1591 h 1671"/>
              <a:gd name="T48" fmla="*/ 1384 w 3034"/>
              <a:gd name="T49" fmla="*/ 1671 h 1671"/>
              <a:gd name="T50" fmla="*/ 1517 w 3034"/>
              <a:gd name="T51" fmla="*/ 1484 h 1671"/>
              <a:gd name="T52" fmla="*/ 1650 w 3034"/>
              <a:gd name="T53" fmla="*/ 1671 h 1671"/>
              <a:gd name="T54" fmla="*/ 2968 w 3034"/>
              <a:gd name="T55" fmla="*/ 1591 h 1671"/>
              <a:gd name="T56" fmla="*/ 3002 w 3034"/>
              <a:gd name="T57" fmla="*/ 1534 h 1671"/>
              <a:gd name="T58" fmla="*/ 3034 w 3034"/>
              <a:gd name="T59" fmla="*/ 1399 h 1671"/>
              <a:gd name="T60" fmla="*/ 2827 w 3034"/>
              <a:gd name="T61" fmla="*/ 1103 h 1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034" h="1671">
                <a:moveTo>
                  <a:pt x="2827" y="1103"/>
                </a:moveTo>
                <a:cubicBezTo>
                  <a:pt x="2875" y="1048"/>
                  <a:pt x="2904" y="977"/>
                  <a:pt x="2904" y="899"/>
                </a:cubicBezTo>
                <a:cubicBezTo>
                  <a:pt x="2904" y="730"/>
                  <a:pt x="2767" y="592"/>
                  <a:pt x="2597" y="592"/>
                </a:cubicBezTo>
                <a:cubicBezTo>
                  <a:pt x="2585" y="592"/>
                  <a:pt x="2572" y="593"/>
                  <a:pt x="2560" y="595"/>
                </a:cubicBezTo>
                <a:cubicBezTo>
                  <a:pt x="2572" y="562"/>
                  <a:pt x="2579" y="527"/>
                  <a:pt x="2579" y="490"/>
                </a:cubicBezTo>
                <a:cubicBezTo>
                  <a:pt x="2578" y="321"/>
                  <a:pt x="2441" y="183"/>
                  <a:pt x="2272" y="183"/>
                </a:cubicBezTo>
                <a:cubicBezTo>
                  <a:pt x="2213" y="183"/>
                  <a:pt x="2159" y="200"/>
                  <a:pt x="2113" y="228"/>
                </a:cubicBezTo>
                <a:cubicBezTo>
                  <a:pt x="2078" y="97"/>
                  <a:pt x="1959" y="0"/>
                  <a:pt x="1816" y="0"/>
                </a:cubicBezTo>
                <a:cubicBezTo>
                  <a:pt x="1814" y="0"/>
                  <a:pt x="1812" y="0"/>
                  <a:pt x="1810" y="1"/>
                </a:cubicBezTo>
                <a:cubicBezTo>
                  <a:pt x="1808" y="0"/>
                  <a:pt x="1806" y="0"/>
                  <a:pt x="1804" y="0"/>
                </a:cubicBezTo>
                <a:cubicBezTo>
                  <a:pt x="1664" y="0"/>
                  <a:pt x="1546" y="100"/>
                  <a:pt x="1517" y="232"/>
                </a:cubicBezTo>
                <a:cubicBezTo>
                  <a:pt x="1487" y="100"/>
                  <a:pt x="1369" y="0"/>
                  <a:pt x="1229" y="0"/>
                </a:cubicBezTo>
                <a:cubicBezTo>
                  <a:pt x="1227" y="0"/>
                  <a:pt x="1225" y="1"/>
                  <a:pt x="1223" y="1"/>
                </a:cubicBezTo>
                <a:cubicBezTo>
                  <a:pt x="1221" y="1"/>
                  <a:pt x="1219" y="0"/>
                  <a:pt x="1217" y="0"/>
                </a:cubicBezTo>
                <a:cubicBezTo>
                  <a:pt x="1075" y="0"/>
                  <a:pt x="956" y="97"/>
                  <a:pt x="921" y="228"/>
                </a:cubicBezTo>
                <a:cubicBezTo>
                  <a:pt x="874" y="200"/>
                  <a:pt x="820" y="183"/>
                  <a:pt x="762" y="183"/>
                </a:cubicBezTo>
                <a:cubicBezTo>
                  <a:pt x="592" y="183"/>
                  <a:pt x="455" y="321"/>
                  <a:pt x="455" y="490"/>
                </a:cubicBezTo>
                <a:cubicBezTo>
                  <a:pt x="455" y="527"/>
                  <a:pt x="462" y="563"/>
                  <a:pt x="474" y="595"/>
                </a:cubicBezTo>
                <a:cubicBezTo>
                  <a:pt x="461" y="594"/>
                  <a:pt x="449" y="593"/>
                  <a:pt x="436" y="593"/>
                </a:cubicBezTo>
                <a:cubicBezTo>
                  <a:pt x="267" y="593"/>
                  <a:pt x="129" y="730"/>
                  <a:pt x="129" y="900"/>
                </a:cubicBezTo>
                <a:cubicBezTo>
                  <a:pt x="129" y="978"/>
                  <a:pt x="159" y="1049"/>
                  <a:pt x="207" y="1103"/>
                </a:cubicBezTo>
                <a:cubicBezTo>
                  <a:pt x="86" y="1148"/>
                  <a:pt x="0" y="1264"/>
                  <a:pt x="0" y="1399"/>
                </a:cubicBezTo>
                <a:cubicBezTo>
                  <a:pt x="0" y="1448"/>
                  <a:pt x="11" y="1493"/>
                  <a:pt x="31" y="1534"/>
                </a:cubicBezTo>
                <a:cubicBezTo>
                  <a:pt x="40" y="1554"/>
                  <a:pt x="52" y="1573"/>
                  <a:pt x="65" y="1591"/>
                </a:cubicBezTo>
                <a:cubicBezTo>
                  <a:pt x="242" y="1634"/>
                  <a:pt x="759" y="1667"/>
                  <a:pt x="1384" y="1671"/>
                </a:cubicBezTo>
                <a:cubicBezTo>
                  <a:pt x="1450" y="1629"/>
                  <a:pt x="1499" y="1562"/>
                  <a:pt x="1517" y="1484"/>
                </a:cubicBezTo>
                <a:cubicBezTo>
                  <a:pt x="1534" y="1562"/>
                  <a:pt x="1583" y="1629"/>
                  <a:pt x="1650" y="1671"/>
                </a:cubicBezTo>
                <a:cubicBezTo>
                  <a:pt x="2275" y="1667"/>
                  <a:pt x="2791" y="1634"/>
                  <a:pt x="2968" y="1591"/>
                </a:cubicBezTo>
                <a:cubicBezTo>
                  <a:pt x="2981" y="1573"/>
                  <a:pt x="2993" y="1554"/>
                  <a:pt x="3002" y="1534"/>
                </a:cubicBezTo>
                <a:cubicBezTo>
                  <a:pt x="3022" y="1493"/>
                  <a:pt x="3034" y="1447"/>
                  <a:pt x="3034" y="1399"/>
                </a:cubicBezTo>
                <a:cubicBezTo>
                  <a:pt x="3034" y="1263"/>
                  <a:pt x="2947" y="1147"/>
                  <a:pt x="2827" y="110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>
              <a:latin typeface="Open Sans Regular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606546" y="10870140"/>
            <a:ext cx="2170787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sk-SK" sz="30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FINANČNE</a:t>
            </a:r>
            <a:endParaRPr lang="en-US" sz="30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2202976" y="10536139"/>
            <a:ext cx="88045" cy="148986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2606546" y="8633852"/>
            <a:ext cx="2958182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sk-SK" sz="30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LEGISLATÍVNE</a:t>
            </a:r>
            <a:endParaRPr lang="en-US" sz="30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2202976" y="8242900"/>
            <a:ext cx="88045" cy="14898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2702458" y="6234621"/>
            <a:ext cx="3562194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sk-SK" sz="30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TECHNOLOGICKY</a:t>
            </a:r>
            <a:endParaRPr lang="en-US" sz="30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2202976" y="5871454"/>
            <a:ext cx="88045" cy="14898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2702458" y="3975834"/>
            <a:ext cx="2149948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sk-SK" sz="30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ODBORNE</a:t>
            </a:r>
            <a:endParaRPr lang="en-US" sz="30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2202976" y="3578215"/>
            <a:ext cx="88045" cy="14898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430181" y="743713"/>
            <a:ext cx="11527516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sk-SK" sz="66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Netvoríme centrálny mozog</a:t>
            </a:r>
            <a:endParaRPr lang="en-US" sz="66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9425892" y="1963881"/>
            <a:ext cx="5532285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Chceme s vami spolupracovať:</a:t>
            </a:r>
            <a:endParaRPr lang="en-US" sz="2800" b="1" dirty="0">
              <a:solidFill>
                <a:schemeClr val="tx1">
                  <a:lumMod val="40000"/>
                  <a:lumOff val="6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6155878" y="6079806"/>
            <a:ext cx="1587091" cy="1614982"/>
            <a:chOff x="10166235" y="3796777"/>
            <a:chExt cx="1197475" cy="1218519"/>
          </a:xfrm>
          <a:solidFill>
            <a:schemeClr val="accent4"/>
          </a:solidFill>
        </p:grpSpPr>
        <p:sp>
          <p:nvSpPr>
            <p:cNvPr id="125" name="Freeform 200"/>
            <p:cNvSpPr>
              <a:spLocks noChangeArrowheads="1"/>
            </p:cNvSpPr>
            <p:nvPr/>
          </p:nvSpPr>
          <p:spPr bwMode="auto">
            <a:xfrm>
              <a:off x="10415886" y="4050635"/>
              <a:ext cx="715100" cy="710803"/>
            </a:xfrm>
            <a:custGeom>
              <a:avLst/>
              <a:gdLst>
                <a:gd name="T0" fmla="*/ 375 w 748"/>
                <a:gd name="T1" fmla="*/ 0 h 747"/>
                <a:gd name="T2" fmla="*/ 375 w 748"/>
                <a:gd name="T3" fmla="*/ 0 h 747"/>
                <a:gd name="T4" fmla="*/ 0 w 748"/>
                <a:gd name="T5" fmla="*/ 372 h 747"/>
                <a:gd name="T6" fmla="*/ 375 w 748"/>
                <a:gd name="T7" fmla="*/ 746 h 747"/>
                <a:gd name="T8" fmla="*/ 747 w 748"/>
                <a:gd name="T9" fmla="*/ 372 h 747"/>
                <a:gd name="T10" fmla="*/ 375 w 748"/>
                <a:gd name="T11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8" h="747">
                  <a:moveTo>
                    <a:pt x="375" y="0"/>
                  </a:moveTo>
                  <a:lnTo>
                    <a:pt x="375" y="0"/>
                  </a:lnTo>
                  <a:cubicBezTo>
                    <a:pt x="169" y="0"/>
                    <a:pt x="0" y="166"/>
                    <a:pt x="0" y="372"/>
                  </a:cubicBezTo>
                  <a:cubicBezTo>
                    <a:pt x="0" y="578"/>
                    <a:pt x="169" y="746"/>
                    <a:pt x="375" y="746"/>
                  </a:cubicBezTo>
                  <a:cubicBezTo>
                    <a:pt x="581" y="746"/>
                    <a:pt x="747" y="578"/>
                    <a:pt x="747" y="372"/>
                  </a:cubicBezTo>
                  <a:cubicBezTo>
                    <a:pt x="747" y="166"/>
                    <a:pt x="581" y="0"/>
                    <a:pt x="3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Open Sans Regular" charset="0"/>
              </a:endParaRPr>
            </a:p>
          </p:txBody>
        </p:sp>
        <p:sp>
          <p:nvSpPr>
            <p:cNvPr id="126" name="Freeform 201"/>
            <p:cNvSpPr>
              <a:spLocks noChangeArrowheads="1"/>
            </p:cNvSpPr>
            <p:nvPr/>
          </p:nvSpPr>
          <p:spPr bwMode="auto">
            <a:xfrm>
              <a:off x="10166235" y="3796777"/>
              <a:ext cx="1197475" cy="1218519"/>
            </a:xfrm>
            <a:custGeom>
              <a:avLst/>
              <a:gdLst>
                <a:gd name="T0" fmla="*/ 768 w 1253"/>
                <a:gd name="T1" fmla="*/ 142 h 1274"/>
                <a:gd name="T2" fmla="*/ 687 w 1253"/>
                <a:gd name="T3" fmla="*/ 123 h 1274"/>
                <a:gd name="T4" fmla="*/ 530 w 1253"/>
                <a:gd name="T5" fmla="*/ 11 h 1274"/>
                <a:gd name="T6" fmla="*/ 436 w 1253"/>
                <a:gd name="T7" fmla="*/ 163 h 1274"/>
                <a:gd name="T8" fmla="*/ 350 w 1253"/>
                <a:gd name="T9" fmla="*/ 67 h 1274"/>
                <a:gd name="T10" fmla="*/ 289 w 1253"/>
                <a:gd name="T11" fmla="*/ 257 h 1274"/>
                <a:gd name="T12" fmla="*/ 227 w 1253"/>
                <a:gd name="T13" fmla="*/ 316 h 1274"/>
                <a:gd name="T14" fmla="*/ 48 w 1253"/>
                <a:gd name="T15" fmla="*/ 388 h 1274"/>
                <a:gd name="T16" fmla="*/ 126 w 1253"/>
                <a:gd name="T17" fmla="*/ 551 h 1274"/>
                <a:gd name="T18" fmla="*/ 0 w 1253"/>
                <a:gd name="T19" fmla="*/ 573 h 1274"/>
                <a:gd name="T20" fmla="*/ 126 w 1253"/>
                <a:gd name="T21" fmla="*/ 725 h 1274"/>
                <a:gd name="T22" fmla="*/ 153 w 1253"/>
                <a:gd name="T23" fmla="*/ 829 h 1274"/>
                <a:gd name="T24" fmla="*/ 128 w 1253"/>
                <a:gd name="T25" fmla="*/ 1022 h 1274"/>
                <a:gd name="T26" fmla="*/ 340 w 1253"/>
                <a:gd name="T27" fmla="*/ 1059 h 1274"/>
                <a:gd name="T28" fmla="*/ 308 w 1253"/>
                <a:gd name="T29" fmla="*/ 1182 h 1274"/>
                <a:gd name="T30" fmla="*/ 500 w 1253"/>
                <a:gd name="T31" fmla="*/ 1134 h 1274"/>
                <a:gd name="T32" fmla="*/ 581 w 1253"/>
                <a:gd name="T33" fmla="*/ 1150 h 1274"/>
                <a:gd name="T34" fmla="*/ 610 w 1253"/>
                <a:gd name="T35" fmla="*/ 1273 h 1274"/>
                <a:gd name="T36" fmla="*/ 754 w 1253"/>
                <a:gd name="T37" fmla="*/ 1137 h 1274"/>
                <a:gd name="T38" fmla="*/ 832 w 1253"/>
                <a:gd name="T39" fmla="*/ 1110 h 1274"/>
                <a:gd name="T40" fmla="*/ 920 w 1253"/>
                <a:gd name="T41" fmla="*/ 1206 h 1274"/>
                <a:gd name="T42" fmla="*/ 979 w 1253"/>
                <a:gd name="T43" fmla="*/ 1019 h 1274"/>
                <a:gd name="T44" fmla="*/ 1035 w 1253"/>
                <a:gd name="T45" fmla="*/ 958 h 1274"/>
                <a:gd name="T46" fmla="*/ 1158 w 1253"/>
                <a:gd name="T47" fmla="*/ 1001 h 1274"/>
                <a:gd name="T48" fmla="*/ 1121 w 1253"/>
                <a:gd name="T49" fmla="*/ 805 h 1274"/>
                <a:gd name="T50" fmla="*/ 1140 w 1253"/>
                <a:gd name="T51" fmla="*/ 712 h 1274"/>
                <a:gd name="T52" fmla="*/ 1252 w 1253"/>
                <a:gd name="T53" fmla="*/ 704 h 1274"/>
                <a:gd name="T54" fmla="*/ 1134 w 1253"/>
                <a:gd name="T55" fmla="*/ 551 h 1274"/>
                <a:gd name="T56" fmla="*/ 1107 w 1253"/>
                <a:gd name="T57" fmla="*/ 447 h 1274"/>
                <a:gd name="T58" fmla="*/ 1206 w 1253"/>
                <a:gd name="T59" fmla="*/ 361 h 1274"/>
                <a:gd name="T60" fmla="*/ 1019 w 1253"/>
                <a:gd name="T61" fmla="*/ 297 h 1274"/>
                <a:gd name="T62" fmla="*/ 928 w 1253"/>
                <a:gd name="T63" fmla="*/ 214 h 1274"/>
                <a:gd name="T64" fmla="*/ 960 w 1253"/>
                <a:gd name="T65" fmla="*/ 91 h 1274"/>
                <a:gd name="T66" fmla="*/ 768 w 1253"/>
                <a:gd name="T67" fmla="*/ 142 h 1274"/>
                <a:gd name="T68" fmla="*/ 1059 w 1253"/>
                <a:gd name="T69" fmla="*/ 637 h 1274"/>
                <a:gd name="T70" fmla="*/ 206 w 1253"/>
                <a:gd name="T71" fmla="*/ 637 h 1274"/>
                <a:gd name="T72" fmla="*/ 1059 w 1253"/>
                <a:gd name="T73" fmla="*/ 637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53" h="1274">
                  <a:moveTo>
                    <a:pt x="768" y="142"/>
                  </a:moveTo>
                  <a:lnTo>
                    <a:pt x="768" y="142"/>
                  </a:lnTo>
                  <a:cubicBezTo>
                    <a:pt x="743" y="134"/>
                    <a:pt x="717" y="129"/>
                    <a:pt x="687" y="126"/>
                  </a:cubicBezTo>
                  <a:cubicBezTo>
                    <a:pt x="687" y="123"/>
                    <a:pt x="687" y="123"/>
                    <a:pt x="687" y="123"/>
                  </a:cubicBezTo>
                  <a:cubicBezTo>
                    <a:pt x="658" y="0"/>
                    <a:pt x="658" y="0"/>
                    <a:pt x="658" y="0"/>
                  </a:cubicBezTo>
                  <a:cubicBezTo>
                    <a:pt x="530" y="11"/>
                    <a:pt x="530" y="11"/>
                    <a:pt x="530" y="11"/>
                  </a:cubicBezTo>
                  <a:cubicBezTo>
                    <a:pt x="514" y="136"/>
                    <a:pt x="514" y="136"/>
                    <a:pt x="514" y="136"/>
                  </a:cubicBezTo>
                  <a:cubicBezTo>
                    <a:pt x="487" y="145"/>
                    <a:pt x="460" y="153"/>
                    <a:pt x="436" y="163"/>
                  </a:cubicBezTo>
                  <a:cubicBezTo>
                    <a:pt x="433" y="161"/>
                    <a:pt x="433" y="161"/>
                    <a:pt x="433" y="161"/>
                  </a:cubicBezTo>
                  <a:cubicBezTo>
                    <a:pt x="350" y="67"/>
                    <a:pt x="350" y="67"/>
                    <a:pt x="350" y="67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89" y="257"/>
                    <a:pt x="289" y="257"/>
                    <a:pt x="289" y="257"/>
                  </a:cubicBezTo>
                  <a:cubicBezTo>
                    <a:pt x="268" y="275"/>
                    <a:pt x="249" y="294"/>
                    <a:pt x="230" y="316"/>
                  </a:cubicBezTo>
                  <a:cubicBezTo>
                    <a:pt x="227" y="316"/>
                    <a:pt x="227" y="316"/>
                    <a:pt x="227" y="316"/>
                  </a:cubicBezTo>
                  <a:cubicBezTo>
                    <a:pt x="110" y="275"/>
                    <a:pt x="110" y="275"/>
                    <a:pt x="110" y="275"/>
                  </a:cubicBezTo>
                  <a:cubicBezTo>
                    <a:pt x="48" y="388"/>
                    <a:pt x="48" y="388"/>
                    <a:pt x="48" y="388"/>
                  </a:cubicBezTo>
                  <a:cubicBezTo>
                    <a:pt x="147" y="471"/>
                    <a:pt x="147" y="471"/>
                    <a:pt x="147" y="471"/>
                  </a:cubicBezTo>
                  <a:cubicBezTo>
                    <a:pt x="137" y="495"/>
                    <a:pt x="131" y="514"/>
                    <a:pt x="126" y="551"/>
                  </a:cubicBezTo>
                  <a:cubicBezTo>
                    <a:pt x="123" y="551"/>
                    <a:pt x="123" y="551"/>
                    <a:pt x="123" y="551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0" y="701"/>
                    <a:pt x="0" y="701"/>
                    <a:pt x="0" y="701"/>
                  </a:cubicBezTo>
                  <a:cubicBezTo>
                    <a:pt x="126" y="725"/>
                    <a:pt x="126" y="725"/>
                    <a:pt x="126" y="725"/>
                  </a:cubicBezTo>
                  <a:cubicBezTo>
                    <a:pt x="131" y="760"/>
                    <a:pt x="142" y="794"/>
                    <a:pt x="155" y="829"/>
                  </a:cubicBezTo>
                  <a:cubicBezTo>
                    <a:pt x="153" y="829"/>
                    <a:pt x="153" y="829"/>
                    <a:pt x="153" y="829"/>
                  </a:cubicBezTo>
                  <a:cubicBezTo>
                    <a:pt x="59" y="912"/>
                    <a:pt x="59" y="912"/>
                    <a:pt x="59" y="912"/>
                  </a:cubicBezTo>
                  <a:cubicBezTo>
                    <a:pt x="128" y="1022"/>
                    <a:pt x="128" y="1022"/>
                    <a:pt x="128" y="1022"/>
                  </a:cubicBezTo>
                  <a:cubicBezTo>
                    <a:pt x="249" y="977"/>
                    <a:pt x="249" y="977"/>
                    <a:pt x="249" y="977"/>
                  </a:cubicBezTo>
                  <a:cubicBezTo>
                    <a:pt x="275" y="1008"/>
                    <a:pt x="305" y="1038"/>
                    <a:pt x="340" y="1059"/>
                  </a:cubicBezTo>
                  <a:cubicBezTo>
                    <a:pt x="340" y="1062"/>
                    <a:pt x="340" y="1062"/>
                    <a:pt x="340" y="1062"/>
                  </a:cubicBezTo>
                  <a:cubicBezTo>
                    <a:pt x="308" y="1182"/>
                    <a:pt x="308" y="1182"/>
                    <a:pt x="308" y="1182"/>
                  </a:cubicBezTo>
                  <a:cubicBezTo>
                    <a:pt x="423" y="1238"/>
                    <a:pt x="423" y="1238"/>
                    <a:pt x="423" y="1238"/>
                  </a:cubicBezTo>
                  <a:cubicBezTo>
                    <a:pt x="500" y="1134"/>
                    <a:pt x="500" y="1134"/>
                    <a:pt x="500" y="1134"/>
                  </a:cubicBezTo>
                  <a:lnTo>
                    <a:pt x="500" y="1134"/>
                  </a:lnTo>
                  <a:cubicBezTo>
                    <a:pt x="524" y="1140"/>
                    <a:pt x="554" y="1148"/>
                    <a:pt x="581" y="1150"/>
                  </a:cubicBezTo>
                  <a:cubicBezTo>
                    <a:pt x="581" y="1153"/>
                    <a:pt x="581" y="1153"/>
                    <a:pt x="581" y="1153"/>
                  </a:cubicBezTo>
                  <a:cubicBezTo>
                    <a:pt x="610" y="1273"/>
                    <a:pt x="610" y="1273"/>
                    <a:pt x="610" y="1273"/>
                  </a:cubicBezTo>
                  <a:cubicBezTo>
                    <a:pt x="738" y="1265"/>
                    <a:pt x="738" y="1265"/>
                    <a:pt x="738" y="1265"/>
                  </a:cubicBezTo>
                  <a:cubicBezTo>
                    <a:pt x="754" y="1137"/>
                    <a:pt x="754" y="1137"/>
                    <a:pt x="754" y="1137"/>
                  </a:cubicBezTo>
                  <a:lnTo>
                    <a:pt x="754" y="1137"/>
                  </a:lnTo>
                  <a:cubicBezTo>
                    <a:pt x="781" y="1129"/>
                    <a:pt x="808" y="1121"/>
                    <a:pt x="832" y="1110"/>
                  </a:cubicBezTo>
                  <a:cubicBezTo>
                    <a:pt x="835" y="1116"/>
                    <a:pt x="835" y="1116"/>
                    <a:pt x="835" y="1116"/>
                  </a:cubicBezTo>
                  <a:cubicBezTo>
                    <a:pt x="920" y="1206"/>
                    <a:pt x="920" y="1206"/>
                    <a:pt x="920" y="1206"/>
                  </a:cubicBezTo>
                  <a:cubicBezTo>
                    <a:pt x="1027" y="1137"/>
                    <a:pt x="1027" y="1137"/>
                    <a:pt x="1027" y="1137"/>
                  </a:cubicBezTo>
                  <a:cubicBezTo>
                    <a:pt x="979" y="1019"/>
                    <a:pt x="979" y="1019"/>
                    <a:pt x="979" y="1019"/>
                  </a:cubicBezTo>
                  <a:cubicBezTo>
                    <a:pt x="979" y="1017"/>
                    <a:pt x="979" y="1017"/>
                    <a:pt x="979" y="1017"/>
                  </a:cubicBezTo>
                  <a:cubicBezTo>
                    <a:pt x="1000" y="998"/>
                    <a:pt x="1019" y="979"/>
                    <a:pt x="1035" y="958"/>
                  </a:cubicBezTo>
                  <a:cubicBezTo>
                    <a:pt x="1041" y="960"/>
                    <a:pt x="1041" y="960"/>
                    <a:pt x="1041" y="960"/>
                  </a:cubicBezTo>
                  <a:cubicBezTo>
                    <a:pt x="1158" y="1001"/>
                    <a:pt x="1158" y="1001"/>
                    <a:pt x="1158" y="1001"/>
                  </a:cubicBezTo>
                  <a:cubicBezTo>
                    <a:pt x="1220" y="888"/>
                    <a:pt x="1220" y="888"/>
                    <a:pt x="1220" y="888"/>
                  </a:cubicBezTo>
                  <a:cubicBezTo>
                    <a:pt x="1121" y="805"/>
                    <a:pt x="1121" y="805"/>
                    <a:pt x="1121" y="805"/>
                  </a:cubicBezTo>
                  <a:cubicBezTo>
                    <a:pt x="1118" y="797"/>
                    <a:pt x="1118" y="797"/>
                    <a:pt x="1118" y="797"/>
                  </a:cubicBezTo>
                  <a:cubicBezTo>
                    <a:pt x="1129" y="770"/>
                    <a:pt x="1134" y="749"/>
                    <a:pt x="1140" y="712"/>
                  </a:cubicBezTo>
                  <a:cubicBezTo>
                    <a:pt x="1145" y="712"/>
                    <a:pt x="1145" y="712"/>
                    <a:pt x="1145" y="712"/>
                  </a:cubicBezTo>
                  <a:cubicBezTo>
                    <a:pt x="1252" y="704"/>
                    <a:pt x="1252" y="704"/>
                    <a:pt x="1252" y="704"/>
                  </a:cubicBezTo>
                  <a:cubicBezTo>
                    <a:pt x="1252" y="575"/>
                    <a:pt x="1252" y="575"/>
                    <a:pt x="1252" y="575"/>
                  </a:cubicBezTo>
                  <a:cubicBezTo>
                    <a:pt x="1134" y="551"/>
                    <a:pt x="1134" y="551"/>
                    <a:pt x="1134" y="551"/>
                  </a:cubicBezTo>
                  <a:cubicBezTo>
                    <a:pt x="1137" y="551"/>
                    <a:pt x="1137" y="551"/>
                    <a:pt x="1137" y="551"/>
                  </a:cubicBezTo>
                  <a:cubicBezTo>
                    <a:pt x="1129" y="514"/>
                    <a:pt x="1121" y="479"/>
                    <a:pt x="1107" y="447"/>
                  </a:cubicBezTo>
                  <a:cubicBezTo>
                    <a:pt x="1113" y="444"/>
                    <a:pt x="1113" y="444"/>
                    <a:pt x="1113" y="444"/>
                  </a:cubicBezTo>
                  <a:cubicBezTo>
                    <a:pt x="1206" y="361"/>
                    <a:pt x="1206" y="361"/>
                    <a:pt x="1206" y="361"/>
                  </a:cubicBezTo>
                  <a:cubicBezTo>
                    <a:pt x="1140" y="251"/>
                    <a:pt x="1140" y="251"/>
                    <a:pt x="1140" y="251"/>
                  </a:cubicBezTo>
                  <a:cubicBezTo>
                    <a:pt x="1019" y="297"/>
                    <a:pt x="1019" y="297"/>
                    <a:pt x="1019" y="297"/>
                  </a:cubicBezTo>
                  <a:lnTo>
                    <a:pt x="1019" y="297"/>
                  </a:lnTo>
                  <a:cubicBezTo>
                    <a:pt x="992" y="268"/>
                    <a:pt x="960" y="238"/>
                    <a:pt x="928" y="214"/>
                  </a:cubicBezTo>
                  <a:cubicBezTo>
                    <a:pt x="928" y="211"/>
                    <a:pt x="928" y="211"/>
                    <a:pt x="928" y="211"/>
                  </a:cubicBezTo>
                  <a:cubicBezTo>
                    <a:pt x="960" y="91"/>
                    <a:pt x="960" y="91"/>
                    <a:pt x="960" y="91"/>
                  </a:cubicBezTo>
                  <a:cubicBezTo>
                    <a:pt x="845" y="37"/>
                    <a:pt x="845" y="37"/>
                    <a:pt x="845" y="37"/>
                  </a:cubicBezTo>
                  <a:cubicBezTo>
                    <a:pt x="768" y="142"/>
                    <a:pt x="768" y="142"/>
                    <a:pt x="768" y="142"/>
                  </a:cubicBezTo>
                  <a:close/>
                  <a:moveTo>
                    <a:pt x="1059" y="637"/>
                  </a:moveTo>
                  <a:lnTo>
                    <a:pt x="1059" y="637"/>
                  </a:lnTo>
                  <a:cubicBezTo>
                    <a:pt x="1059" y="872"/>
                    <a:pt x="869" y="1065"/>
                    <a:pt x="634" y="1065"/>
                  </a:cubicBezTo>
                  <a:cubicBezTo>
                    <a:pt x="396" y="1065"/>
                    <a:pt x="206" y="872"/>
                    <a:pt x="206" y="637"/>
                  </a:cubicBezTo>
                  <a:cubicBezTo>
                    <a:pt x="206" y="401"/>
                    <a:pt x="396" y="211"/>
                    <a:pt x="634" y="211"/>
                  </a:cubicBezTo>
                  <a:cubicBezTo>
                    <a:pt x="869" y="211"/>
                    <a:pt x="1059" y="401"/>
                    <a:pt x="1059" y="63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Open Sans Regular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6836463" y="4840925"/>
            <a:ext cx="1289965" cy="1312634"/>
            <a:chOff x="10166235" y="3796777"/>
            <a:chExt cx="1197475" cy="1218519"/>
          </a:xfrm>
          <a:solidFill>
            <a:schemeClr val="accent4"/>
          </a:solidFill>
        </p:grpSpPr>
        <p:sp>
          <p:nvSpPr>
            <p:cNvPr id="128" name="Freeform 200"/>
            <p:cNvSpPr>
              <a:spLocks noChangeArrowheads="1"/>
            </p:cNvSpPr>
            <p:nvPr/>
          </p:nvSpPr>
          <p:spPr bwMode="auto">
            <a:xfrm>
              <a:off x="10415886" y="4050635"/>
              <a:ext cx="715100" cy="710803"/>
            </a:xfrm>
            <a:custGeom>
              <a:avLst/>
              <a:gdLst>
                <a:gd name="T0" fmla="*/ 375 w 748"/>
                <a:gd name="T1" fmla="*/ 0 h 747"/>
                <a:gd name="T2" fmla="*/ 375 w 748"/>
                <a:gd name="T3" fmla="*/ 0 h 747"/>
                <a:gd name="T4" fmla="*/ 0 w 748"/>
                <a:gd name="T5" fmla="*/ 372 h 747"/>
                <a:gd name="T6" fmla="*/ 375 w 748"/>
                <a:gd name="T7" fmla="*/ 746 h 747"/>
                <a:gd name="T8" fmla="*/ 747 w 748"/>
                <a:gd name="T9" fmla="*/ 372 h 747"/>
                <a:gd name="T10" fmla="*/ 375 w 748"/>
                <a:gd name="T11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8" h="747">
                  <a:moveTo>
                    <a:pt x="375" y="0"/>
                  </a:moveTo>
                  <a:lnTo>
                    <a:pt x="375" y="0"/>
                  </a:lnTo>
                  <a:cubicBezTo>
                    <a:pt x="169" y="0"/>
                    <a:pt x="0" y="166"/>
                    <a:pt x="0" y="372"/>
                  </a:cubicBezTo>
                  <a:cubicBezTo>
                    <a:pt x="0" y="578"/>
                    <a:pt x="169" y="746"/>
                    <a:pt x="375" y="746"/>
                  </a:cubicBezTo>
                  <a:cubicBezTo>
                    <a:pt x="581" y="746"/>
                    <a:pt x="747" y="578"/>
                    <a:pt x="747" y="372"/>
                  </a:cubicBezTo>
                  <a:cubicBezTo>
                    <a:pt x="747" y="166"/>
                    <a:pt x="581" y="0"/>
                    <a:pt x="3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Open Sans Regular" charset="0"/>
              </a:endParaRPr>
            </a:p>
          </p:txBody>
        </p:sp>
        <p:sp>
          <p:nvSpPr>
            <p:cNvPr id="129" name="Freeform 201"/>
            <p:cNvSpPr>
              <a:spLocks noChangeArrowheads="1"/>
            </p:cNvSpPr>
            <p:nvPr/>
          </p:nvSpPr>
          <p:spPr bwMode="auto">
            <a:xfrm>
              <a:off x="10166235" y="3796777"/>
              <a:ext cx="1197475" cy="1218519"/>
            </a:xfrm>
            <a:custGeom>
              <a:avLst/>
              <a:gdLst>
                <a:gd name="T0" fmla="*/ 768 w 1253"/>
                <a:gd name="T1" fmla="*/ 142 h 1274"/>
                <a:gd name="T2" fmla="*/ 687 w 1253"/>
                <a:gd name="T3" fmla="*/ 123 h 1274"/>
                <a:gd name="T4" fmla="*/ 530 w 1253"/>
                <a:gd name="T5" fmla="*/ 11 h 1274"/>
                <a:gd name="T6" fmla="*/ 436 w 1253"/>
                <a:gd name="T7" fmla="*/ 163 h 1274"/>
                <a:gd name="T8" fmla="*/ 350 w 1253"/>
                <a:gd name="T9" fmla="*/ 67 h 1274"/>
                <a:gd name="T10" fmla="*/ 289 w 1253"/>
                <a:gd name="T11" fmla="*/ 257 h 1274"/>
                <a:gd name="T12" fmla="*/ 227 w 1253"/>
                <a:gd name="T13" fmla="*/ 316 h 1274"/>
                <a:gd name="T14" fmla="*/ 48 w 1253"/>
                <a:gd name="T15" fmla="*/ 388 h 1274"/>
                <a:gd name="T16" fmla="*/ 126 w 1253"/>
                <a:gd name="T17" fmla="*/ 551 h 1274"/>
                <a:gd name="T18" fmla="*/ 0 w 1253"/>
                <a:gd name="T19" fmla="*/ 573 h 1274"/>
                <a:gd name="T20" fmla="*/ 126 w 1253"/>
                <a:gd name="T21" fmla="*/ 725 h 1274"/>
                <a:gd name="T22" fmla="*/ 153 w 1253"/>
                <a:gd name="T23" fmla="*/ 829 h 1274"/>
                <a:gd name="T24" fmla="*/ 128 w 1253"/>
                <a:gd name="T25" fmla="*/ 1022 h 1274"/>
                <a:gd name="T26" fmla="*/ 340 w 1253"/>
                <a:gd name="T27" fmla="*/ 1059 h 1274"/>
                <a:gd name="T28" fmla="*/ 308 w 1253"/>
                <a:gd name="T29" fmla="*/ 1182 h 1274"/>
                <a:gd name="T30" fmla="*/ 500 w 1253"/>
                <a:gd name="T31" fmla="*/ 1134 h 1274"/>
                <a:gd name="T32" fmla="*/ 581 w 1253"/>
                <a:gd name="T33" fmla="*/ 1150 h 1274"/>
                <a:gd name="T34" fmla="*/ 610 w 1253"/>
                <a:gd name="T35" fmla="*/ 1273 h 1274"/>
                <a:gd name="T36" fmla="*/ 754 w 1253"/>
                <a:gd name="T37" fmla="*/ 1137 h 1274"/>
                <a:gd name="T38" fmla="*/ 832 w 1253"/>
                <a:gd name="T39" fmla="*/ 1110 h 1274"/>
                <a:gd name="T40" fmla="*/ 920 w 1253"/>
                <a:gd name="T41" fmla="*/ 1206 h 1274"/>
                <a:gd name="T42" fmla="*/ 979 w 1253"/>
                <a:gd name="T43" fmla="*/ 1019 h 1274"/>
                <a:gd name="T44" fmla="*/ 1035 w 1253"/>
                <a:gd name="T45" fmla="*/ 958 h 1274"/>
                <a:gd name="T46" fmla="*/ 1158 w 1253"/>
                <a:gd name="T47" fmla="*/ 1001 h 1274"/>
                <a:gd name="T48" fmla="*/ 1121 w 1253"/>
                <a:gd name="T49" fmla="*/ 805 h 1274"/>
                <a:gd name="T50" fmla="*/ 1140 w 1253"/>
                <a:gd name="T51" fmla="*/ 712 h 1274"/>
                <a:gd name="T52" fmla="*/ 1252 w 1253"/>
                <a:gd name="T53" fmla="*/ 704 h 1274"/>
                <a:gd name="T54" fmla="*/ 1134 w 1253"/>
                <a:gd name="T55" fmla="*/ 551 h 1274"/>
                <a:gd name="T56" fmla="*/ 1107 w 1253"/>
                <a:gd name="T57" fmla="*/ 447 h 1274"/>
                <a:gd name="T58" fmla="*/ 1206 w 1253"/>
                <a:gd name="T59" fmla="*/ 361 h 1274"/>
                <a:gd name="T60" fmla="*/ 1019 w 1253"/>
                <a:gd name="T61" fmla="*/ 297 h 1274"/>
                <a:gd name="T62" fmla="*/ 928 w 1253"/>
                <a:gd name="T63" fmla="*/ 214 h 1274"/>
                <a:gd name="T64" fmla="*/ 960 w 1253"/>
                <a:gd name="T65" fmla="*/ 91 h 1274"/>
                <a:gd name="T66" fmla="*/ 768 w 1253"/>
                <a:gd name="T67" fmla="*/ 142 h 1274"/>
                <a:gd name="T68" fmla="*/ 1059 w 1253"/>
                <a:gd name="T69" fmla="*/ 637 h 1274"/>
                <a:gd name="T70" fmla="*/ 206 w 1253"/>
                <a:gd name="T71" fmla="*/ 637 h 1274"/>
                <a:gd name="T72" fmla="*/ 1059 w 1253"/>
                <a:gd name="T73" fmla="*/ 637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53" h="1274">
                  <a:moveTo>
                    <a:pt x="768" y="142"/>
                  </a:moveTo>
                  <a:lnTo>
                    <a:pt x="768" y="142"/>
                  </a:lnTo>
                  <a:cubicBezTo>
                    <a:pt x="743" y="134"/>
                    <a:pt x="717" y="129"/>
                    <a:pt x="687" y="126"/>
                  </a:cubicBezTo>
                  <a:cubicBezTo>
                    <a:pt x="687" y="123"/>
                    <a:pt x="687" y="123"/>
                    <a:pt x="687" y="123"/>
                  </a:cubicBezTo>
                  <a:cubicBezTo>
                    <a:pt x="658" y="0"/>
                    <a:pt x="658" y="0"/>
                    <a:pt x="658" y="0"/>
                  </a:cubicBezTo>
                  <a:cubicBezTo>
                    <a:pt x="530" y="11"/>
                    <a:pt x="530" y="11"/>
                    <a:pt x="530" y="11"/>
                  </a:cubicBezTo>
                  <a:cubicBezTo>
                    <a:pt x="514" y="136"/>
                    <a:pt x="514" y="136"/>
                    <a:pt x="514" y="136"/>
                  </a:cubicBezTo>
                  <a:cubicBezTo>
                    <a:pt x="487" y="145"/>
                    <a:pt x="460" y="153"/>
                    <a:pt x="436" y="163"/>
                  </a:cubicBezTo>
                  <a:cubicBezTo>
                    <a:pt x="433" y="161"/>
                    <a:pt x="433" y="161"/>
                    <a:pt x="433" y="161"/>
                  </a:cubicBezTo>
                  <a:cubicBezTo>
                    <a:pt x="350" y="67"/>
                    <a:pt x="350" y="67"/>
                    <a:pt x="350" y="67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89" y="257"/>
                    <a:pt x="289" y="257"/>
                    <a:pt x="289" y="257"/>
                  </a:cubicBezTo>
                  <a:cubicBezTo>
                    <a:pt x="268" y="275"/>
                    <a:pt x="249" y="294"/>
                    <a:pt x="230" y="316"/>
                  </a:cubicBezTo>
                  <a:cubicBezTo>
                    <a:pt x="227" y="316"/>
                    <a:pt x="227" y="316"/>
                    <a:pt x="227" y="316"/>
                  </a:cubicBezTo>
                  <a:cubicBezTo>
                    <a:pt x="110" y="275"/>
                    <a:pt x="110" y="275"/>
                    <a:pt x="110" y="275"/>
                  </a:cubicBezTo>
                  <a:cubicBezTo>
                    <a:pt x="48" y="388"/>
                    <a:pt x="48" y="388"/>
                    <a:pt x="48" y="388"/>
                  </a:cubicBezTo>
                  <a:cubicBezTo>
                    <a:pt x="147" y="471"/>
                    <a:pt x="147" y="471"/>
                    <a:pt x="147" y="471"/>
                  </a:cubicBezTo>
                  <a:cubicBezTo>
                    <a:pt x="137" y="495"/>
                    <a:pt x="131" y="514"/>
                    <a:pt x="126" y="551"/>
                  </a:cubicBezTo>
                  <a:cubicBezTo>
                    <a:pt x="123" y="551"/>
                    <a:pt x="123" y="551"/>
                    <a:pt x="123" y="551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0" y="701"/>
                    <a:pt x="0" y="701"/>
                    <a:pt x="0" y="701"/>
                  </a:cubicBezTo>
                  <a:cubicBezTo>
                    <a:pt x="126" y="725"/>
                    <a:pt x="126" y="725"/>
                    <a:pt x="126" y="725"/>
                  </a:cubicBezTo>
                  <a:cubicBezTo>
                    <a:pt x="131" y="760"/>
                    <a:pt x="142" y="794"/>
                    <a:pt x="155" y="829"/>
                  </a:cubicBezTo>
                  <a:cubicBezTo>
                    <a:pt x="153" y="829"/>
                    <a:pt x="153" y="829"/>
                    <a:pt x="153" y="829"/>
                  </a:cubicBezTo>
                  <a:cubicBezTo>
                    <a:pt x="59" y="912"/>
                    <a:pt x="59" y="912"/>
                    <a:pt x="59" y="912"/>
                  </a:cubicBezTo>
                  <a:cubicBezTo>
                    <a:pt x="128" y="1022"/>
                    <a:pt x="128" y="1022"/>
                    <a:pt x="128" y="1022"/>
                  </a:cubicBezTo>
                  <a:cubicBezTo>
                    <a:pt x="249" y="977"/>
                    <a:pt x="249" y="977"/>
                    <a:pt x="249" y="977"/>
                  </a:cubicBezTo>
                  <a:cubicBezTo>
                    <a:pt x="275" y="1008"/>
                    <a:pt x="305" y="1038"/>
                    <a:pt x="340" y="1059"/>
                  </a:cubicBezTo>
                  <a:cubicBezTo>
                    <a:pt x="340" y="1062"/>
                    <a:pt x="340" y="1062"/>
                    <a:pt x="340" y="1062"/>
                  </a:cubicBezTo>
                  <a:cubicBezTo>
                    <a:pt x="308" y="1182"/>
                    <a:pt x="308" y="1182"/>
                    <a:pt x="308" y="1182"/>
                  </a:cubicBezTo>
                  <a:cubicBezTo>
                    <a:pt x="423" y="1238"/>
                    <a:pt x="423" y="1238"/>
                    <a:pt x="423" y="1238"/>
                  </a:cubicBezTo>
                  <a:cubicBezTo>
                    <a:pt x="500" y="1134"/>
                    <a:pt x="500" y="1134"/>
                    <a:pt x="500" y="1134"/>
                  </a:cubicBezTo>
                  <a:lnTo>
                    <a:pt x="500" y="1134"/>
                  </a:lnTo>
                  <a:cubicBezTo>
                    <a:pt x="524" y="1140"/>
                    <a:pt x="554" y="1148"/>
                    <a:pt x="581" y="1150"/>
                  </a:cubicBezTo>
                  <a:cubicBezTo>
                    <a:pt x="581" y="1153"/>
                    <a:pt x="581" y="1153"/>
                    <a:pt x="581" y="1153"/>
                  </a:cubicBezTo>
                  <a:cubicBezTo>
                    <a:pt x="610" y="1273"/>
                    <a:pt x="610" y="1273"/>
                    <a:pt x="610" y="1273"/>
                  </a:cubicBezTo>
                  <a:cubicBezTo>
                    <a:pt x="738" y="1265"/>
                    <a:pt x="738" y="1265"/>
                    <a:pt x="738" y="1265"/>
                  </a:cubicBezTo>
                  <a:cubicBezTo>
                    <a:pt x="754" y="1137"/>
                    <a:pt x="754" y="1137"/>
                    <a:pt x="754" y="1137"/>
                  </a:cubicBezTo>
                  <a:lnTo>
                    <a:pt x="754" y="1137"/>
                  </a:lnTo>
                  <a:cubicBezTo>
                    <a:pt x="781" y="1129"/>
                    <a:pt x="808" y="1121"/>
                    <a:pt x="832" y="1110"/>
                  </a:cubicBezTo>
                  <a:cubicBezTo>
                    <a:pt x="835" y="1116"/>
                    <a:pt x="835" y="1116"/>
                    <a:pt x="835" y="1116"/>
                  </a:cubicBezTo>
                  <a:cubicBezTo>
                    <a:pt x="920" y="1206"/>
                    <a:pt x="920" y="1206"/>
                    <a:pt x="920" y="1206"/>
                  </a:cubicBezTo>
                  <a:cubicBezTo>
                    <a:pt x="1027" y="1137"/>
                    <a:pt x="1027" y="1137"/>
                    <a:pt x="1027" y="1137"/>
                  </a:cubicBezTo>
                  <a:cubicBezTo>
                    <a:pt x="979" y="1019"/>
                    <a:pt x="979" y="1019"/>
                    <a:pt x="979" y="1019"/>
                  </a:cubicBezTo>
                  <a:cubicBezTo>
                    <a:pt x="979" y="1017"/>
                    <a:pt x="979" y="1017"/>
                    <a:pt x="979" y="1017"/>
                  </a:cubicBezTo>
                  <a:cubicBezTo>
                    <a:pt x="1000" y="998"/>
                    <a:pt x="1019" y="979"/>
                    <a:pt x="1035" y="958"/>
                  </a:cubicBezTo>
                  <a:cubicBezTo>
                    <a:pt x="1041" y="960"/>
                    <a:pt x="1041" y="960"/>
                    <a:pt x="1041" y="960"/>
                  </a:cubicBezTo>
                  <a:cubicBezTo>
                    <a:pt x="1158" y="1001"/>
                    <a:pt x="1158" y="1001"/>
                    <a:pt x="1158" y="1001"/>
                  </a:cubicBezTo>
                  <a:cubicBezTo>
                    <a:pt x="1220" y="888"/>
                    <a:pt x="1220" y="888"/>
                    <a:pt x="1220" y="888"/>
                  </a:cubicBezTo>
                  <a:cubicBezTo>
                    <a:pt x="1121" y="805"/>
                    <a:pt x="1121" y="805"/>
                    <a:pt x="1121" y="805"/>
                  </a:cubicBezTo>
                  <a:cubicBezTo>
                    <a:pt x="1118" y="797"/>
                    <a:pt x="1118" y="797"/>
                    <a:pt x="1118" y="797"/>
                  </a:cubicBezTo>
                  <a:cubicBezTo>
                    <a:pt x="1129" y="770"/>
                    <a:pt x="1134" y="749"/>
                    <a:pt x="1140" y="712"/>
                  </a:cubicBezTo>
                  <a:cubicBezTo>
                    <a:pt x="1145" y="712"/>
                    <a:pt x="1145" y="712"/>
                    <a:pt x="1145" y="712"/>
                  </a:cubicBezTo>
                  <a:cubicBezTo>
                    <a:pt x="1252" y="704"/>
                    <a:pt x="1252" y="704"/>
                    <a:pt x="1252" y="704"/>
                  </a:cubicBezTo>
                  <a:cubicBezTo>
                    <a:pt x="1252" y="575"/>
                    <a:pt x="1252" y="575"/>
                    <a:pt x="1252" y="575"/>
                  </a:cubicBezTo>
                  <a:cubicBezTo>
                    <a:pt x="1134" y="551"/>
                    <a:pt x="1134" y="551"/>
                    <a:pt x="1134" y="551"/>
                  </a:cubicBezTo>
                  <a:cubicBezTo>
                    <a:pt x="1137" y="551"/>
                    <a:pt x="1137" y="551"/>
                    <a:pt x="1137" y="551"/>
                  </a:cubicBezTo>
                  <a:cubicBezTo>
                    <a:pt x="1129" y="514"/>
                    <a:pt x="1121" y="479"/>
                    <a:pt x="1107" y="447"/>
                  </a:cubicBezTo>
                  <a:cubicBezTo>
                    <a:pt x="1113" y="444"/>
                    <a:pt x="1113" y="444"/>
                    <a:pt x="1113" y="444"/>
                  </a:cubicBezTo>
                  <a:cubicBezTo>
                    <a:pt x="1206" y="361"/>
                    <a:pt x="1206" y="361"/>
                    <a:pt x="1206" y="361"/>
                  </a:cubicBezTo>
                  <a:cubicBezTo>
                    <a:pt x="1140" y="251"/>
                    <a:pt x="1140" y="251"/>
                    <a:pt x="1140" y="251"/>
                  </a:cubicBezTo>
                  <a:cubicBezTo>
                    <a:pt x="1019" y="297"/>
                    <a:pt x="1019" y="297"/>
                    <a:pt x="1019" y="297"/>
                  </a:cubicBezTo>
                  <a:lnTo>
                    <a:pt x="1019" y="297"/>
                  </a:lnTo>
                  <a:cubicBezTo>
                    <a:pt x="992" y="268"/>
                    <a:pt x="960" y="238"/>
                    <a:pt x="928" y="214"/>
                  </a:cubicBezTo>
                  <a:cubicBezTo>
                    <a:pt x="928" y="211"/>
                    <a:pt x="928" y="211"/>
                    <a:pt x="928" y="211"/>
                  </a:cubicBezTo>
                  <a:cubicBezTo>
                    <a:pt x="960" y="91"/>
                    <a:pt x="960" y="91"/>
                    <a:pt x="960" y="91"/>
                  </a:cubicBezTo>
                  <a:cubicBezTo>
                    <a:pt x="845" y="37"/>
                    <a:pt x="845" y="37"/>
                    <a:pt x="845" y="37"/>
                  </a:cubicBezTo>
                  <a:cubicBezTo>
                    <a:pt x="768" y="142"/>
                    <a:pt x="768" y="142"/>
                    <a:pt x="768" y="142"/>
                  </a:cubicBezTo>
                  <a:close/>
                  <a:moveTo>
                    <a:pt x="1059" y="637"/>
                  </a:moveTo>
                  <a:lnTo>
                    <a:pt x="1059" y="637"/>
                  </a:lnTo>
                  <a:cubicBezTo>
                    <a:pt x="1059" y="872"/>
                    <a:pt x="869" y="1065"/>
                    <a:pt x="634" y="1065"/>
                  </a:cubicBezTo>
                  <a:cubicBezTo>
                    <a:pt x="396" y="1065"/>
                    <a:pt x="206" y="872"/>
                    <a:pt x="206" y="637"/>
                  </a:cubicBezTo>
                  <a:cubicBezTo>
                    <a:pt x="206" y="401"/>
                    <a:pt x="396" y="211"/>
                    <a:pt x="634" y="211"/>
                  </a:cubicBezTo>
                  <a:cubicBezTo>
                    <a:pt x="869" y="211"/>
                    <a:pt x="1059" y="401"/>
                    <a:pt x="1059" y="63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Open Sans Regular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7886497" y="6474661"/>
            <a:ext cx="1289965" cy="1312634"/>
            <a:chOff x="10166235" y="3796777"/>
            <a:chExt cx="1197475" cy="1218519"/>
          </a:xfrm>
          <a:solidFill>
            <a:schemeClr val="accent6"/>
          </a:solidFill>
        </p:grpSpPr>
        <p:sp>
          <p:nvSpPr>
            <p:cNvPr id="131" name="Freeform 200"/>
            <p:cNvSpPr>
              <a:spLocks noChangeArrowheads="1"/>
            </p:cNvSpPr>
            <p:nvPr/>
          </p:nvSpPr>
          <p:spPr bwMode="auto">
            <a:xfrm>
              <a:off x="10415886" y="4050635"/>
              <a:ext cx="715100" cy="710803"/>
            </a:xfrm>
            <a:custGeom>
              <a:avLst/>
              <a:gdLst>
                <a:gd name="T0" fmla="*/ 375 w 748"/>
                <a:gd name="T1" fmla="*/ 0 h 747"/>
                <a:gd name="T2" fmla="*/ 375 w 748"/>
                <a:gd name="T3" fmla="*/ 0 h 747"/>
                <a:gd name="T4" fmla="*/ 0 w 748"/>
                <a:gd name="T5" fmla="*/ 372 h 747"/>
                <a:gd name="T6" fmla="*/ 375 w 748"/>
                <a:gd name="T7" fmla="*/ 746 h 747"/>
                <a:gd name="T8" fmla="*/ 747 w 748"/>
                <a:gd name="T9" fmla="*/ 372 h 747"/>
                <a:gd name="T10" fmla="*/ 375 w 748"/>
                <a:gd name="T11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8" h="747">
                  <a:moveTo>
                    <a:pt x="375" y="0"/>
                  </a:moveTo>
                  <a:lnTo>
                    <a:pt x="375" y="0"/>
                  </a:lnTo>
                  <a:cubicBezTo>
                    <a:pt x="169" y="0"/>
                    <a:pt x="0" y="166"/>
                    <a:pt x="0" y="372"/>
                  </a:cubicBezTo>
                  <a:cubicBezTo>
                    <a:pt x="0" y="578"/>
                    <a:pt x="169" y="746"/>
                    <a:pt x="375" y="746"/>
                  </a:cubicBezTo>
                  <a:cubicBezTo>
                    <a:pt x="581" y="746"/>
                    <a:pt x="747" y="578"/>
                    <a:pt x="747" y="372"/>
                  </a:cubicBezTo>
                  <a:cubicBezTo>
                    <a:pt x="747" y="166"/>
                    <a:pt x="581" y="0"/>
                    <a:pt x="3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Open Sans Regular" charset="0"/>
              </a:endParaRPr>
            </a:p>
          </p:txBody>
        </p:sp>
        <p:sp>
          <p:nvSpPr>
            <p:cNvPr id="132" name="Freeform 201"/>
            <p:cNvSpPr>
              <a:spLocks noChangeArrowheads="1"/>
            </p:cNvSpPr>
            <p:nvPr/>
          </p:nvSpPr>
          <p:spPr bwMode="auto">
            <a:xfrm>
              <a:off x="10166235" y="3796777"/>
              <a:ext cx="1197475" cy="1218519"/>
            </a:xfrm>
            <a:custGeom>
              <a:avLst/>
              <a:gdLst>
                <a:gd name="T0" fmla="*/ 768 w 1253"/>
                <a:gd name="T1" fmla="*/ 142 h 1274"/>
                <a:gd name="T2" fmla="*/ 687 w 1253"/>
                <a:gd name="T3" fmla="*/ 123 h 1274"/>
                <a:gd name="T4" fmla="*/ 530 w 1253"/>
                <a:gd name="T5" fmla="*/ 11 h 1274"/>
                <a:gd name="T6" fmla="*/ 436 w 1253"/>
                <a:gd name="T7" fmla="*/ 163 h 1274"/>
                <a:gd name="T8" fmla="*/ 350 w 1253"/>
                <a:gd name="T9" fmla="*/ 67 h 1274"/>
                <a:gd name="T10" fmla="*/ 289 w 1253"/>
                <a:gd name="T11" fmla="*/ 257 h 1274"/>
                <a:gd name="T12" fmla="*/ 227 w 1253"/>
                <a:gd name="T13" fmla="*/ 316 h 1274"/>
                <a:gd name="T14" fmla="*/ 48 w 1253"/>
                <a:gd name="T15" fmla="*/ 388 h 1274"/>
                <a:gd name="T16" fmla="*/ 126 w 1253"/>
                <a:gd name="T17" fmla="*/ 551 h 1274"/>
                <a:gd name="T18" fmla="*/ 0 w 1253"/>
                <a:gd name="T19" fmla="*/ 573 h 1274"/>
                <a:gd name="T20" fmla="*/ 126 w 1253"/>
                <a:gd name="T21" fmla="*/ 725 h 1274"/>
                <a:gd name="T22" fmla="*/ 153 w 1253"/>
                <a:gd name="T23" fmla="*/ 829 h 1274"/>
                <a:gd name="T24" fmla="*/ 128 w 1253"/>
                <a:gd name="T25" fmla="*/ 1022 h 1274"/>
                <a:gd name="T26" fmla="*/ 340 w 1253"/>
                <a:gd name="T27" fmla="*/ 1059 h 1274"/>
                <a:gd name="T28" fmla="*/ 308 w 1253"/>
                <a:gd name="T29" fmla="*/ 1182 h 1274"/>
                <a:gd name="T30" fmla="*/ 500 w 1253"/>
                <a:gd name="T31" fmla="*/ 1134 h 1274"/>
                <a:gd name="T32" fmla="*/ 581 w 1253"/>
                <a:gd name="T33" fmla="*/ 1150 h 1274"/>
                <a:gd name="T34" fmla="*/ 610 w 1253"/>
                <a:gd name="T35" fmla="*/ 1273 h 1274"/>
                <a:gd name="T36" fmla="*/ 754 w 1253"/>
                <a:gd name="T37" fmla="*/ 1137 h 1274"/>
                <a:gd name="T38" fmla="*/ 832 w 1253"/>
                <a:gd name="T39" fmla="*/ 1110 h 1274"/>
                <a:gd name="T40" fmla="*/ 920 w 1253"/>
                <a:gd name="T41" fmla="*/ 1206 h 1274"/>
                <a:gd name="T42" fmla="*/ 979 w 1253"/>
                <a:gd name="T43" fmla="*/ 1019 h 1274"/>
                <a:gd name="T44" fmla="*/ 1035 w 1253"/>
                <a:gd name="T45" fmla="*/ 958 h 1274"/>
                <a:gd name="T46" fmla="*/ 1158 w 1253"/>
                <a:gd name="T47" fmla="*/ 1001 h 1274"/>
                <a:gd name="T48" fmla="*/ 1121 w 1253"/>
                <a:gd name="T49" fmla="*/ 805 h 1274"/>
                <a:gd name="T50" fmla="*/ 1140 w 1253"/>
                <a:gd name="T51" fmla="*/ 712 h 1274"/>
                <a:gd name="T52" fmla="*/ 1252 w 1253"/>
                <a:gd name="T53" fmla="*/ 704 h 1274"/>
                <a:gd name="T54" fmla="*/ 1134 w 1253"/>
                <a:gd name="T55" fmla="*/ 551 h 1274"/>
                <a:gd name="T56" fmla="*/ 1107 w 1253"/>
                <a:gd name="T57" fmla="*/ 447 h 1274"/>
                <a:gd name="T58" fmla="*/ 1206 w 1253"/>
                <a:gd name="T59" fmla="*/ 361 h 1274"/>
                <a:gd name="T60" fmla="*/ 1019 w 1253"/>
                <a:gd name="T61" fmla="*/ 297 h 1274"/>
                <a:gd name="T62" fmla="*/ 928 w 1253"/>
                <a:gd name="T63" fmla="*/ 214 h 1274"/>
                <a:gd name="T64" fmla="*/ 960 w 1253"/>
                <a:gd name="T65" fmla="*/ 91 h 1274"/>
                <a:gd name="T66" fmla="*/ 768 w 1253"/>
                <a:gd name="T67" fmla="*/ 142 h 1274"/>
                <a:gd name="T68" fmla="*/ 1059 w 1253"/>
                <a:gd name="T69" fmla="*/ 637 h 1274"/>
                <a:gd name="T70" fmla="*/ 206 w 1253"/>
                <a:gd name="T71" fmla="*/ 637 h 1274"/>
                <a:gd name="T72" fmla="*/ 1059 w 1253"/>
                <a:gd name="T73" fmla="*/ 637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53" h="1274">
                  <a:moveTo>
                    <a:pt x="768" y="142"/>
                  </a:moveTo>
                  <a:lnTo>
                    <a:pt x="768" y="142"/>
                  </a:lnTo>
                  <a:cubicBezTo>
                    <a:pt x="743" y="134"/>
                    <a:pt x="717" y="129"/>
                    <a:pt x="687" y="126"/>
                  </a:cubicBezTo>
                  <a:cubicBezTo>
                    <a:pt x="687" y="123"/>
                    <a:pt x="687" y="123"/>
                    <a:pt x="687" y="123"/>
                  </a:cubicBezTo>
                  <a:cubicBezTo>
                    <a:pt x="658" y="0"/>
                    <a:pt x="658" y="0"/>
                    <a:pt x="658" y="0"/>
                  </a:cubicBezTo>
                  <a:cubicBezTo>
                    <a:pt x="530" y="11"/>
                    <a:pt x="530" y="11"/>
                    <a:pt x="530" y="11"/>
                  </a:cubicBezTo>
                  <a:cubicBezTo>
                    <a:pt x="514" y="136"/>
                    <a:pt x="514" y="136"/>
                    <a:pt x="514" y="136"/>
                  </a:cubicBezTo>
                  <a:cubicBezTo>
                    <a:pt x="487" y="145"/>
                    <a:pt x="460" y="153"/>
                    <a:pt x="436" y="163"/>
                  </a:cubicBezTo>
                  <a:cubicBezTo>
                    <a:pt x="433" y="161"/>
                    <a:pt x="433" y="161"/>
                    <a:pt x="433" y="161"/>
                  </a:cubicBezTo>
                  <a:cubicBezTo>
                    <a:pt x="350" y="67"/>
                    <a:pt x="350" y="67"/>
                    <a:pt x="350" y="67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89" y="257"/>
                    <a:pt x="289" y="257"/>
                    <a:pt x="289" y="257"/>
                  </a:cubicBezTo>
                  <a:cubicBezTo>
                    <a:pt x="268" y="275"/>
                    <a:pt x="249" y="294"/>
                    <a:pt x="230" y="316"/>
                  </a:cubicBezTo>
                  <a:cubicBezTo>
                    <a:pt x="227" y="316"/>
                    <a:pt x="227" y="316"/>
                    <a:pt x="227" y="316"/>
                  </a:cubicBezTo>
                  <a:cubicBezTo>
                    <a:pt x="110" y="275"/>
                    <a:pt x="110" y="275"/>
                    <a:pt x="110" y="275"/>
                  </a:cubicBezTo>
                  <a:cubicBezTo>
                    <a:pt x="48" y="388"/>
                    <a:pt x="48" y="388"/>
                    <a:pt x="48" y="388"/>
                  </a:cubicBezTo>
                  <a:cubicBezTo>
                    <a:pt x="147" y="471"/>
                    <a:pt x="147" y="471"/>
                    <a:pt x="147" y="471"/>
                  </a:cubicBezTo>
                  <a:cubicBezTo>
                    <a:pt x="137" y="495"/>
                    <a:pt x="131" y="514"/>
                    <a:pt x="126" y="551"/>
                  </a:cubicBezTo>
                  <a:cubicBezTo>
                    <a:pt x="123" y="551"/>
                    <a:pt x="123" y="551"/>
                    <a:pt x="123" y="551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0" y="701"/>
                    <a:pt x="0" y="701"/>
                    <a:pt x="0" y="701"/>
                  </a:cubicBezTo>
                  <a:cubicBezTo>
                    <a:pt x="126" y="725"/>
                    <a:pt x="126" y="725"/>
                    <a:pt x="126" y="725"/>
                  </a:cubicBezTo>
                  <a:cubicBezTo>
                    <a:pt x="131" y="760"/>
                    <a:pt x="142" y="794"/>
                    <a:pt x="155" y="829"/>
                  </a:cubicBezTo>
                  <a:cubicBezTo>
                    <a:pt x="153" y="829"/>
                    <a:pt x="153" y="829"/>
                    <a:pt x="153" y="829"/>
                  </a:cubicBezTo>
                  <a:cubicBezTo>
                    <a:pt x="59" y="912"/>
                    <a:pt x="59" y="912"/>
                    <a:pt x="59" y="912"/>
                  </a:cubicBezTo>
                  <a:cubicBezTo>
                    <a:pt x="128" y="1022"/>
                    <a:pt x="128" y="1022"/>
                    <a:pt x="128" y="1022"/>
                  </a:cubicBezTo>
                  <a:cubicBezTo>
                    <a:pt x="249" y="977"/>
                    <a:pt x="249" y="977"/>
                    <a:pt x="249" y="977"/>
                  </a:cubicBezTo>
                  <a:cubicBezTo>
                    <a:pt x="275" y="1008"/>
                    <a:pt x="305" y="1038"/>
                    <a:pt x="340" y="1059"/>
                  </a:cubicBezTo>
                  <a:cubicBezTo>
                    <a:pt x="340" y="1062"/>
                    <a:pt x="340" y="1062"/>
                    <a:pt x="340" y="1062"/>
                  </a:cubicBezTo>
                  <a:cubicBezTo>
                    <a:pt x="308" y="1182"/>
                    <a:pt x="308" y="1182"/>
                    <a:pt x="308" y="1182"/>
                  </a:cubicBezTo>
                  <a:cubicBezTo>
                    <a:pt x="423" y="1238"/>
                    <a:pt x="423" y="1238"/>
                    <a:pt x="423" y="1238"/>
                  </a:cubicBezTo>
                  <a:cubicBezTo>
                    <a:pt x="500" y="1134"/>
                    <a:pt x="500" y="1134"/>
                    <a:pt x="500" y="1134"/>
                  </a:cubicBezTo>
                  <a:lnTo>
                    <a:pt x="500" y="1134"/>
                  </a:lnTo>
                  <a:cubicBezTo>
                    <a:pt x="524" y="1140"/>
                    <a:pt x="554" y="1148"/>
                    <a:pt x="581" y="1150"/>
                  </a:cubicBezTo>
                  <a:cubicBezTo>
                    <a:pt x="581" y="1153"/>
                    <a:pt x="581" y="1153"/>
                    <a:pt x="581" y="1153"/>
                  </a:cubicBezTo>
                  <a:cubicBezTo>
                    <a:pt x="610" y="1273"/>
                    <a:pt x="610" y="1273"/>
                    <a:pt x="610" y="1273"/>
                  </a:cubicBezTo>
                  <a:cubicBezTo>
                    <a:pt x="738" y="1265"/>
                    <a:pt x="738" y="1265"/>
                    <a:pt x="738" y="1265"/>
                  </a:cubicBezTo>
                  <a:cubicBezTo>
                    <a:pt x="754" y="1137"/>
                    <a:pt x="754" y="1137"/>
                    <a:pt x="754" y="1137"/>
                  </a:cubicBezTo>
                  <a:lnTo>
                    <a:pt x="754" y="1137"/>
                  </a:lnTo>
                  <a:cubicBezTo>
                    <a:pt x="781" y="1129"/>
                    <a:pt x="808" y="1121"/>
                    <a:pt x="832" y="1110"/>
                  </a:cubicBezTo>
                  <a:cubicBezTo>
                    <a:pt x="835" y="1116"/>
                    <a:pt x="835" y="1116"/>
                    <a:pt x="835" y="1116"/>
                  </a:cubicBezTo>
                  <a:cubicBezTo>
                    <a:pt x="920" y="1206"/>
                    <a:pt x="920" y="1206"/>
                    <a:pt x="920" y="1206"/>
                  </a:cubicBezTo>
                  <a:cubicBezTo>
                    <a:pt x="1027" y="1137"/>
                    <a:pt x="1027" y="1137"/>
                    <a:pt x="1027" y="1137"/>
                  </a:cubicBezTo>
                  <a:cubicBezTo>
                    <a:pt x="979" y="1019"/>
                    <a:pt x="979" y="1019"/>
                    <a:pt x="979" y="1019"/>
                  </a:cubicBezTo>
                  <a:cubicBezTo>
                    <a:pt x="979" y="1017"/>
                    <a:pt x="979" y="1017"/>
                    <a:pt x="979" y="1017"/>
                  </a:cubicBezTo>
                  <a:cubicBezTo>
                    <a:pt x="1000" y="998"/>
                    <a:pt x="1019" y="979"/>
                    <a:pt x="1035" y="958"/>
                  </a:cubicBezTo>
                  <a:cubicBezTo>
                    <a:pt x="1041" y="960"/>
                    <a:pt x="1041" y="960"/>
                    <a:pt x="1041" y="960"/>
                  </a:cubicBezTo>
                  <a:cubicBezTo>
                    <a:pt x="1158" y="1001"/>
                    <a:pt x="1158" y="1001"/>
                    <a:pt x="1158" y="1001"/>
                  </a:cubicBezTo>
                  <a:cubicBezTo>
                    <a:pt x="1220" y="888"/>
                    <a:pt x="1220" y="888"/>
                    <a:pt x="1220" y="888"/>
                  </a:cubicBezTo>
                  <a:cubicBezTo>
                    <a:pt x="1121" y="805"/>
                    <a:pt x="1121" y="805"/>
                    <a:pt x="1121" y="805"/>
                  </a:cubicBezTo>
                  <a:cubicBezTo>
                    <a:pt x="1118" y="797"/>
                    <a:pt x="1118" y="797"/>
                    <a:pt x="1118" y="797"/>
                  </a:cubicBezTo>
                  <a:cubicBezTo>
                    <a:pt x="1129" y="770"/>
                    <a:pt x="1134" y="749"/>
                    <a:pt x="1140" y="712"/>
                  </a:cubicBezTo>
                  <a:cubicBezTo>
                    <a:pt x="1145" y="712"/>
                    <a:pt x="1145" y="712"/>
                    <a:pt x="1145" y="712"/>
                  </a:cubicBezTo>
                  <a:cubicBezTo>
                    <a:pt x="1252" y="704"/>
                    <a:pt x="1252" y="704"/>
                    <a:pt x="1252" y="704"/>
                  </a:cubicBezTo>
                  <a:cubicBezTo>
                    <a:pt x="1252" y="575"/>
                    <a:pt x="1252" y="575"/>
                    <a:pt x="1252" y="575"/>
                  </a:cubicBezTo>
                  <a:cubicBezTo>
                    <a:pt x="1134" y="551"/>
                    <a:pt x="1134" y="551"/>
                    <a:pt x="1134" y="551"/>
                  </a:cubicBezTo>
                  <a:cubicBezTo>
                    <a:pt x="1137" y="551"/>
                    <a:pt x="1137" y="551"/>
                    <a:pt x="1137" y="551"/>
                  </a:cubicBezTo>
                  <a:cubicBezTo>
                    <a:pt x="1129" y="514"/>
                    <a:pt x="1121" y="479"/>
                    <a:pt x="1107" y="447"/>
                  </a:cubicBezTo>
                  <a:cubicBezTo>
                    <a:pt x="1113" y="444"/>
                    <a:pt x="1113" y="444"/>
                    <a:pt x="1113" y="444"/>
                  </a:cubicBezTo>
                  <a:cubicBezTo>
                    <a:pt x="1206" y="361"/>
                    <a:pt x="1206" y="361"/>
                    <a:pt x="1206" y="361"/>
                  </a:cubicBezTo>
                  <a:cubicBezTo>
                    <a:pt x="1140" y="251"/>
                    <a:pt x="1140" y="251"/>
                    <a:pt x="1140" y="251"/>
                  </a:cubicBezTo>
                  <a:cubicBezTo>
                    <a:pt x="1019" y="297"/>
                    <a:pt x="1019" y="297"/>
                    <a:pt x="1019" y="297"/>
                  </a:cubicBezTo>
                  <a:lnTo>
                    <a:pt x="1019" y="297"/>
                  </a:lnTo>
                  <a:cubicBezTo>
                    <a:pt x="992" y="268"/>
                    <a:pt x="960" y="238"/>
                    <a:pt x="928" y="214"/>
                  </a:cubicBezTo>
                  <a:cubicBezTo>
                    <a:pt x="928" y="211"/>
                    <a:pt x="928" y="211"/>
                    <a:pt x="928" y="211"/>
                  </a:cubicBezTo>
                  <a:cubicBezTo>
                    <a:pt x="960" y="91"/>
                    <a:pt x="960" y="91"/>
                    <a:pt x="960" y="91"/>
                  </a:cubicBezTo>
                  <a:cubicBezTo>
                    <a:pt x="845" y="37"/>
                    <a:pt x="845" y="37"/>
                    <a:pt x="845" y="37"/>
                  </a:cubicBezTo>
                  <a:cubicBezTo>
                    <a:pt x="768" y="142"/>
                    <a:pt x="768" y="142"/>
                    <a:pt x="768" y="142"/>
                  </a:cubicBezTo>
                  <a:close/>
                  <a:moveTo>
                    <a:pt x="1059" y="637"/>
                  </a:moveTo>
                  <a:lnTo>
                    <a:pt x="1059" y="637"/>
                  </a:lnTo>
                  <a:cubicBezTo>
                    <a:pt x="1059" y="872"/>
                    <a:pt x="869" y="1065"/>
                    <a:pt x="634" y="1065"/>
                  </a:cubicBezTo>
                  <a:cubicBezTo>
                    <a:pt x="396" y="1065"/>
                    <a:pt x="206" y="872"/>
                    <a:pt x="206" y="637"/>
                  </a:cubicBezTo>
                  <a:cubicBezTo>
                    <a:pt x="206" y="401"/>
                    <a:pt x="396" y="211"/>
                    <a:pt x="634" y="211"/>
                  </a:cubicBezTo>
                  <a:cubicBezTo>
                    <a:pt x="869" y="211"/>
                    <a:pt x="1059" y="401"/>
                    <a:pt x="1059" y="63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Open Sans Regular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4528941" y="4256367"/>
            <a:ext cx="1289965" cy="1312634"/>
            <a:chOff x="10166235" y="3796777"/>
            <a:chExt cx="1197475" cy="1218519"/>
          </a:xfrm>
          <a:solidFill>
            <a:schemeClr val="accent2"/>
          </a:solidFill>
        </p:grpSpPr>
        <p:sp>
          <p:nvSpPr>
            <p:cNvPr id="134" name="Freeform 200"/>
            <p:cNvSpPr>
              <a:spLocks noChangeArrowheads="1"/>
            </p:cNvSpPr>
            <p:nvPr/>
          </p:nvSpPr>
          <p:spPr bwMode="auto">
            <a:xfrm>
              <a:off x="10415886" y="4050635"/>
              <a:ext cx="715100" cy="710803"/>
            </a:xfrm>
            <a:custGeom>
              <a:avLst/>
              <a:gdLst>
                <a:gd name="T0" fmla="*/ 375 w 748"/>
                <a:gd name="T1" fmla="*/ 0 h 747"/>
                <a:gd name="T2" fmla="*/ 375 w 748"/>
                <a:gd name="T3" fmla="*/ 0 h 747"/>
                <a:gd name="T4" fmla="*/ 0 w 748"/>
                <a:gd name="T5" fmla="*/ 372 h 747"/>
                <a:gd name="T6" fmla="*/ 375 w 748"/>
                <a:gd name="T7" fmla="*/ 746 h 747"/>
                <a:gd name="T8" fmla="*/ 747 w 748"/>
                <a:gd name="T9" fmla="*/ 372 h 747"/>
                <a:gd name="T10" fmla="*/ 375 w 748"/>
                <a:gd name="T11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8" h="747">
                  <a:moveTo>
                    <a:pt x="375" y="0"/>
                  </a:moveTo>
                  <a:lnTo>
                    <a:pt x="375" y="0"/>
                  </a:lnTo>
                  <a:cubicBezTo>
                    <a:pt x="169" y="0"/>
                    <a:pt x="0" y="166"/>
                    <a:pt x="0" y="372"/>
                  </a:cubicBezTo>
                  <a:cubicBezTo>
                    <a:pt x="0" y="578"/>
                    <a:pt x="169" y="746"/>
                    <a:pt x="375" y="746"/>
                  </a:cubicBezTo>
                  <a:cubicBezTo>
                    <a:pt x="581" y="746"/>
                    <a:pt x="747" y="578"/>
                    <a:pt x="747" y="372"/>
                  </a:cubicBezTo>
                  <a:cubicBezTo>
                    <a:pt x="747" y="166"/>
                    <a:pt x="581" y="0"/>
                    <a:pt x="3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Open Sans Regular" charset="0"/>
              </a:endParaRPr>
            </a:p>
          </p:txBody>
        </p:sp>
        <p:sp>
          <p:nvSpPr>
            <p:cNvPr id="135" name="Freeform 201"/>
            <p:cNvSpPr>
              <a:spLocks noChangeArrowheads="1"/>
            </p:cNvSpPr>
            <p:nvPr/>
          </p:nvSpPr>
          <p:spPr bwMode="auto">
            <a:xfrm>
              <a:off x="10166235" y="3796777"/>
              <a:ext cx="1197475" cy="1218519"/>
            </a:xfrm>
            <a:custGeom>
              <a:avLst/>
              <a:gdLst>
                <a:gd name="T0" fmla="*/ 768 w 1253"/>
                <a:gd name="T1" fmla="*/ 142 h 1274"/>
                <a:gd name="T2" fmla="*/ 687 w 1253"/>
                <a:gd name="T3" fmla="*/ 123 h 1274"/>
                <a:gd name="T4" fmla="*/ 530 w 1253"/>
                <a:gd name="T5" fmla="*/ 11 h 1274"/>
                <a:gd name="T6" fmla="*/ 436 w 1253"/>
                <a:gd name="T7" fmla="*/ 163 h 1274"/>
                <a:gd name="T8" fmla="*/ 350 w 1253"/>
                <a:gd name="T9" fmla="*/ 67 h 1274"/>
                <a:gd name="T10" fmla="*/ 289 w 1253"/>
                <a:gd name="T11" fmla="*/ 257 h 1274"/>
                <a:gd name="T12" fmla="*/ 227 w 1253"/>
                <a:gd name="T13" fmla="*/ 316 h 1274"/>
                <a:gd name="T14" fmla="*/ 48 w 1253"/>
                <a:gd name="T15" fmla="*/ 388 h 1274"/>
                <a:gd name="T16" fmla="*/ 126 w 1253"/>
                <a:gd name="T17" fmla="*/ 551 h 1274"/>
                <a:gd name="T18" fmla="*/ 0 w 1253"/>
                <a:gd name="T19" fmla="*/ 573 h 1274"/>
                <a:gd name="T20" fmla="*/ 126 w 1253"/>
                <a:gd name="T21" fmla="*/ 725 h 1274"/>
                <a:gd name="T22" fmla="*/ 153 w 1253"/>
                <a:gd name="T23" fmla="*/ 829 h 1274"/>
                <a:gd name="T24" fmla="*/ 128 w 1253"/>
                <a:gd name="T25" fmla="*/ 1022 h 1274"/>
                <a:gd name="T26" fmla="*/ 340 w 1253"/>
                <a:gd name="T27" fmla="*/ 1059 h 1274"/>
                <a:gd name="T28" fmla="*/ 308 w 1253"/>
                <a:gd name="T29" fmla="*/ 1182 h 1274"/>
                <a:gd name="T30" fmla="*/ 500 w 1253"/>
                <a:gd name="T31" fmla="*/ 1134 h 1274"/>
                <a:gd name="T32" fmla="*/ 581 w 1253"/>
                <a:gd name="T33" fmla="*/ 1150 h 1274"/>
                <a:gd name="T34" fmla="*/ 610 w 1253"/>
                <a:gd name="T35" fmla="*/ 1273 h 1274"/>
                <a:gd name="T36" fmla="*/ 754 w 1253"/>
                <a:gd name="T37" fmla="*/ 1137 h 1274"/>
                <a:gd name="T38" fmla="*/ 832 w 1253"/>
                <a:gd name="T39" fmla="*/ 1110 h 1274"/>
                <a:gd name="T40" fmla="*/ 920 w 1253"/>
                <a:gd name="T41" fmla="*/ 1206 h 1274"/>
                <a:gd name="T42" fmla="*/ 979 w 1253"/>
                <a:gd name="T43" fmla="*/ 1019 h 1274"/>
                <a:gd name="T44" fmla="*/ 1035 w 1253"/>
                <a:gd name="T45" fmla="*/ 958 h 1274"/>
                <a:gd name="T46" fmla="*/ 1158 w 1253"/>
                <a:gd name="T47" fmla="*/ 1001 h 1274"/>
                <a:gd name="T48" fmla="*/ 1121 w 1253"/>
                <a:gd name="T49" fmla="*/ 805 h 1274"/>
                <a:gd name="T50" fmla="*/ 1140 w 1253"/>
                <a:gd name="T51" fmla="*/ 712 h 1274"/>
                <a:gd name="T52" fmla="*/ 1252 w 1253"/>
                <a:gd name="T53" fmla="*/ 704 h 1274"/>
                <a:gd name="T54" fmla="*/ 1134 w 1253"/>
                <a:gd name="T55" fmla="*/ 551 h 1274"/>
                <a:gd name="T56" fmla="*/ 1107 w 1253"/>
                <a:gd name="T57" fmla="*/ 447 h 1274"/>
                <a:gd name="T58" fmla="*/ 1206 w 1253"/>
                <a:gd name="T59" fmla="*/ 361 h 1274"/>
                <a:gd name="T60" fmla="*/ 1019 w 1253"/>
                <a:gd name="T61" fmla="*/ 297 h 1274"/>
                <a:gd name="T62" fmla="*/ 928 w 1253"/>
                <a:gd name="T63" fmla="*/ 214 h 1274"/>
                <a:gd name="T64" fmla="*/ 960 w 1253"/>
                <a:gd name="T65" fmla="*/ 91 h 1274"/>
                <a:gd name="T66" fmla="*/ 768 w 1253"/>
                <a:gd name="T67" fmla="*/ 142 h 1274"/>
                <a:gd name="T68" fmla="*/ 1059 w 1253"/>
                <a:gd name="T69" fmla="*/ 637 h 1274"/>
                <a:gd name="T70" fmla="*/ 206 w 1253"/>
                <a:gd name="T71" fmla="*/ 637 h 1274"/>
                <a:gd name="T72" fmla="*/ 1059 w 1253"/>
                <a:gd name="T73" fmla="*/ 637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53" h="1274">
                  <a:moveTo>
                    <a:pt x="768" y="142"/>
                  </a:moveTo>
                  <a:lnTo>
                    <a:pt x="768" y="142"/>
                  </a:lnTo>
                  <a:cubicBezTo>
                    <a:pt x="743" y="134"/>
                    <a:pt x="717" y="129"/>
                    <a:pt x="687" y="126"/>
                  </a:cubicBezTo>
                  <a:cubicBezTo>
                    <a:pt x="687" y="123"/>
                    <a:pt x="687" y="123"/>
                    <a:pt x="687" y="123"/>
                  </a:cubicBezTo>
                  <a:cubicBezTo>
                    <a:pt x="658" y="0"/>
                    <a:pt x="658" y="0"/>
                    <a:pt x="658" y="0"/>
                  </a:cubicBezTo>
                  <a:cubicBezTo>
                    <a:pt x="530" y="11"/>
                    <a:pt x="530" y="11"/>
                    <a:pt x="530" y="11"/>
                  </a:cubicBezTo>
                  <a:cubicBezTo>
                    <a:pt x="514" y="136"/>
                    <a:pt x="514" y="136"/>
                    <a:pt x="514" y="136"/>
                  </a:cubicBezTo>
                  <a:cubicBezTo>
                    <a:pt x="487" y="145"/>
                    <a:pt x="460" y="153"/>
                    <a:pt x="436" y="163"/>
                  </a:cubicBezTo>
                  <a:cubicBezTo>
                    <a:pt x="433" y="161"/>
                    <a:pt x="433" y="161"/>
                    <a:pt x="433" y="161"/>
                  </a:cubicBezTo>
                  <a:cubicBezTo>
                    <a:pt x="350" y="67"/>
                    <a:pt x="350" y="67"/>
                    <a:pt x="350" y="67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89" y="257"/>
                    <a:pt x="289" y="257"/>
                    <a:pt x="289" y="257"/>
                  </a:cubicBezTo>
                  <a:cubicBezTo>
                    <a:pt x="268" y="275"/>
                    <a:pt x="249" y="294"/>
                    <a:pt x="230" y="316"/>
                  </a:cubicBezTo>
                  <a:cubicBezTo>
                    <a:pt x="227" y="316"/>
                    <a:pt x="227" y="316"/>
                    <a:pt x="227" y="316"/>
                  </a:cubicBezTo>
                  <a:cubicBezTo>
                    <a:pt x="110" y="275"/>
                    <a:pt x="110" y="275"/>
                    <a:pt x="110" y="275"/>
                  </a:cubicBezTo>
                  <a:cubicBezTo>
                    <a:pt x="48" y="388"/>
                    <a:pt x="48" y="388"/>
                    <a:pt x="48" y="388"/>
                  </a:cubicBezTo>
                  <a:cubicBezTo>
                    <a:pt x="147" y="471"/>
                    <a:pt x="147" y="471"/>
                    <a:pt x="147" y="471"/>
                  </a:cubicBezTo>
                  <a:cubicBezTo>
                    <a:pt x="137" y="495"/>
                    <a:pt x="131" y="514"/>
                    <a:pt x="126" y="551"/>
                  </a:cubicBezTo>
                  <a:cubicBezTo>
                    <a:pt x="123" y="551"/>
                    <a:pt x="123" y="551"/>
                    <a:pt x="123" y="551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0" y="701"/>
                    <a:pt x="0" y="701"/>
                    <a:pt x="0" y="701"/>
                  </a:cubicBezTo>
                  <a:cubicBezTo>
                    <a:pt x="126" y="725"/>
                    <a:pt x="126" y="725"/>
                    <a:pt x="126" y="725"/>
                  </a:cubicBezTo>
                  <a:cubicBezTo>
                    <a:pt x="131" y="760"/>
                    <a:pt x="142" y="794"/>
                    <a:pt x="155" y="829"/>
                  </a:cubicBezTo>
                  <a:cubicBezTo>
                    <a:pt x="153" y="829"/>
                    <a:pt x="153" y="829"/>
                    <a:pt x="153" y="829"/>
                  </a:cubicBezTo>
                  <a:cubicBezTo>
                    <a:pt x="59" y="912"/>
                    <a:pt x="59" y="912"/>
                    <a:pt x="59" y="912"/>
                  </a:cubicBezTo>
                  <a:cubicBezTo>
                    <a:pt x="128" y="1022"/>
                    <a:pt x="128" y="1022"/>
                    <a:pt x="128" y="1022"/>
                  </a:cubicBezTo>
                  <a:cubicBezTo>
                    <a:pt x="249" y="977"/>
                    <a:pt x="249" y="977"/>
                    <a:pt x="249" y="977"/>
                  </a:cubicBezTo>
                  <a:cubicBezTo>
                    <a:pt x="275" y="1008"/>
                    <a:pt x="305" y="1038"/>
                    <a:pt x="340" y="1059"/>
                  </a:cubicBezTo>
                  <a:cubicBezTo>
                    <a:pt x="340" y="1062"/>
                    <a:pt x="340" y="1062"/>
                    <a:pt x="340" y="1062"/>
                  </a:cubicBezTo>
                  <a:cubicBezTo>
                    <a:pt x="308" y="1182"/>
                    <a:pt x="308" y="1182"/>
                    <a:pt x="308" y="1182"/>
                  </a:cubicBezTo>
                  <a:cubicBezTo>
                    <a:pt x="423" y="1238"/>
                    <a:pt x="423" y="1238"/>
                    <a:pt x="423" y="1238"/>
                  </a:cubicBezTo>
                  <a:cubicBezTo>
                    <a:pt x="500" y="1134"/>
                    <a:pt x="500" y="1134"/>
                    <a:pt x="500" y="1134"/>
                  </a:cubicBezTo>
                  <a:lnTo>
                    <a:pt x="500" y="1134"/>
                  </a:lnTo>
                  <a:cubicBezTo>
                    <a:pt x="524" y="1140"/>
                    <a:pt x="554" y="1148"/>
                    <a:pt x="581" y="1150"/>
                  </a:cubicBezTo>
                  <a:cubicBezTo>
                    <a:pt x="581" y="1153"/>
                    <a:pt x="581" y="1153"/>
                    <a:pt x="581" y="1153"/>
                  </a:cubicBezTo>
                  <a:cubicBezTo>
                    <a:pt x="610" y="1273"/>
                    <a:pt x="610" y="1273"/>
                    <a:pt x="610" y="1273"/>
                  </a:cubicBezTo>
                  <a:cubicBezTo>
                    <a:pt x="738" y="1265"/>
                    <a:pt x="738" y="1265"/>
                    <a:pt x="738" y="1265"/>
                  </a:cubicBezTo>
                  <a:cubicBezTo>
                    <a:pt x="754" y="1137"/>
                    <a:pt x="754" y="1137"/>
                    <a:pt x="754" y="1137"/>
                  </a:cubicBezTo>
                  <a:lnTo>
                    <a:pt x="754" y="1137"/>
                  </a:lnTo>
                  <a:cubicBezTo>
                    <a:pt x="781" y="1129"/>
                    <a:pt x="808" y="1121"/>
                    <a:pt x="832" y="1110"/>
                  </a:cubicBezTo>
                  <a:cubicBezTo>
                    <a:pt x="835" y="1116"/>
                    <a:pt x="835" y="1116"/>
                    <a:pt x="835" y="1116"/>
                  </a:cubicBezTo>
                  <a:cubicBezTo>
                    <a:pt x="920" y="1206"/>
                    <a:pt x="920" y="1206"/>
                    <a:pt x="920" y="1206"/>
                  </a:cubicBezTo>
                  <a:cubicBezTo>
                    <a:pt x="1027" y="1137"/>
                    <a:pt x="1027" y="1137"/>
                    <a:pt x="1027" y="1137"/>
                  </a:cubicBezTo>
                  <a:cubicBezTo>
                    <a:pt x="979" y="1019"/>
                    <a:pt x="979" y="1019"/>
                    <a:pt x="979" y="1019"/>
                  </a:cubicBezTo>
                  <a:cubicBezTo>
                    <a:pt x="979" y="1017"/>
                    <a:pt x="979" y="1017"/>
                    <a:pt x="979" y="1017"/>
                  </a:cubicBezTo>
                  <a:cubicBezTo>
                    <a:pt x="1000" y="998"/>
                    <a:pt x="1019" y="979"/>
                    <a:pt x="1035" y="958"/>
                  </a:cubicBezTo>
                  <a:cubicBezTo>
                    <a:pt x="1041" y="960"/>
                    <a:pt x="1041" y="960"/>
                    <a:pt x="1041" y="960"/>
                  </a:cubicBezTo>
                  <a:cubicBezTo>
                    <a:pt x="1158" y="1001"/>
                    <a:pt x="1158" y="1001"/>
                    <a:pt x="1158" y="1001"/>
                  </a:cubicBezTo>
                  <a:cubicBezTo>
                    <a:pt x="1220" y="888"/>
                    <a:pt x="1220" y="888"/>
                    <a:pt x="1220" y="888"/>
                  </a:cubicBezTo>
                  <a:cubicBezTo>
                    <a:pt x="1121" y="805"/>
                    <a:pt x="1121" y="805"/>
                    <a:pt x="1121" y="805"/>
                  </a:cubicBezTo>
                  <a:cubicBezTo>
                    <a:pt x="1118" y="797"/>
                    <a:pt x="1118" y="797"/>
                    <a:pt x="1118" y="797"/>
                  </a:cubicBezTo>
                  <a:cubicBezTo>
                    <a:pt x="1129" y="770"/>
                    <a:pt x="1134" y="749"/>
                    <a:pt x="1140" y="712"/>
                  </a:cubicBezTo>
                  <a:cubicBezTo>
                    <a:pt x="1145" y="712"/>
                    <a:pt x="1145" y="712"/>
                    <a:pt x="1145" y="712"/>
                  </a:cubicBezTo>
                  <a:cubicBezTo>
                    <a:pt x="1252" y="704"/>
                    <a:pt x="1252" y="704"/>
                    <a:pt x="1252" y="704"/>
                  </a:cubicBezTo>
                  <a:cubicBezTo>
                    <a:pt x="1252" y="575"/>
                    <a:pt x="1252" y="575"/>
                    <a:pt x="1252" y="575"/>
                  </a:cubicBezTo>
                  <a:cubicBezTo>
                    <a:pt x="1134" y="551"/>
                    <a:pt x="1134" y="551"/>
                    <a:pt x="1134" y="551"/>
                  </a:cubicBezTo>
                  <a:cubicBezTo>
                    <a:pt x="1137" y="551"/>
                    <a:pt x="1137" y="551"/>
                    <a:pt x="1137" y="551"/>
                  </a:cubicBezTo>
                  <a:cubicBezTo>
                    <a:pt x="1129" y="514"/>
                    <a:pt x="1121" y="479"/>
                    <a:pt x="1107" y="447"/>
                  </a:cubicBezTo>
                  <a:cubicBezTo>
                    <a:pt x="1113" y="444"/>
                    <a:pt x="1113" y="444"/>
                    <a:pt x="1113" y="444"/>
                  </a:cubicBezTo>
                  <a:cubicBezTo>
                    <a:pt x="1206" y="361"/>
                    <a:pt x="1206" y="361"/>
                    <a:pt x="1206" y="361"/>
                  </a:cubicBezTo>
                  <a:cubicBezTo>
                    <a:pt x="1140" y="251"/>
                    <a:pt x="1140" y="251"/>
                    <a:pt x="1140" y="251"/>
                  </a:cubicBezTo>
                  <a:cubicBezTo>
                    <a:pt x="1019" y="297"/>
                    <a:pt x="1019" y="297"/>
                    <a:pt x="1019" y="297"/>
                  </a:cubicBezTo>
                  <a:lnTo>
                    <a:pt x="1019" y="297"/>
                  </a:lnTo>
                  <a:cubicBezTo>
                    <a:pt x="992" y="268"/>
                    <a:pt x="960" y="238"/>
                    <a:pt x="928" y="214"/>
                  </a:cubicBezTo>
                  <a:cubicBezTo>
                    <a:pt x="928" y="211"/>
                    <a:pt x="928" y="211"/>
                    <a:pt x="928" y="211"/>
                  </a:cubicBezTo>
                  <a:cubicBezTo>
                    <a:pt x="960" y="91"/>
                    <a:pt x="960" y="91"/>
                    <a:pt x="960" y="91"/>
                  </a:cubicBezTo>
                  <a:cubicBezTo>
                    <a:pt x="845" y="37"/>
                    <a:pt x="845" y="37"/>
                    <a:pt x="845" y="37"/>
                  </a:cubicBezTo>
                  <a:cubicBezTo>
                    <a:pt x="768" y="142"/>
                    <a:pt x="768" y="142"/>
                    <a:pt x="768" y="142"/>
                  </a:cubicBezTo>
                  <a:close/>
                  <a:moveTo>
                    <a:pt x="1059" y="637"/>
                  </a:moveTo>
                  <a:lnTo>
                    <a:pt x="1059" y="637"/>
                  </a:lnTo>
                  <a:cubicBezTo>
                    <a:pt x="1059" y="872"/>
                    <a:pt x="869" y="1065"/>
                    <a:pt x="634" y="1065"/>
                  </a:cubicBezTo>
                  <a:cubicBezTo>
                    <a:pt x="396" y="1065"/>
                    <a:pt x="206" y="872"/>
                    <a:pt x="206" y="637"/>
                  </a:cubicBezTo>
                  <a:cubicBezTo>
                    <a:pt x="206" y="401"/>
                    <a:pt x="396" y="211"/>
                    <a:pt x="634" y="211"/>
                  </a:cubicBezTo>
                  <a:cubicBezTo>
                    <a:pt x="869" y="211"/>
                    <a:pt x="1059" y="401"/>
                    <a:pt x="1059" y="63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Open Sans Regular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8129662" y="5621840"/>
            <a:ext cx="665604" cy="677301"/>
            <a:chOff x="10166235" y="3796777"/>
            <a:chExt cx="1197475" cy="1218519"/>
          </a:xfrm>
          <a:solidFill>
            <a:schemeClr val="accent6"/>
          </a:solidFill>
        </p:grpSpPr>
        <p:sp>
          <p:nvSpPr>
            <p:cNvPr id="137" name="Freeform 200"/>
            <p:cNvSpPr>
              <a:spLocks noChangeArrowheads="1"/>
            </p:cNvSpPr>
            <p:nvPr/>
          </p:nvSpPr>
          <p:spPr bwMode="auto">
            <a:xfrm>
              <a:off x="10415886" y="4050635"/>
              <a:ext cx="715100" cy="710803"/>
            </a:xfrm>
            <a:custGeom>
              <a:avLst/>
              <a:gdLst>
                <a:gd name="T0" fmla="*/ 375 w 748"/>
                <a:gd name="T1" fmla="*/ 0 h 747"/>
                <a:gd name="T2" fmla="*/ 375 w 748"/>
                <a:gd name="T3" fmla="*/ 0 h 747"/>
                <a:gd name="T4" fmla="*/ 0 w 748"/>
                <a:gd name="T5" fmla="*/ 372 h 747"/>
                <a:gd name="T6" fmla="*/ 375 w 748"/>
                <a:gd name="T7" fmla="*/ 746 h 747"/>
                <a:gd name="T8" fmla="*/ 747 w 748"/>
                <a:gd name="T9" fmla="*/ 372 h 747"/>
                <a:gd name="T10" fmla="*/ 375 w 748"/>
                <a:gd name="T11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8" h="747">
                  <a:moveTo>
                    <a:pt x="375" y="0"/>
                  </a:moveTo>
                  <a:lnTo>
                    <a:pt x="375" y="0"/>
                  </a:lnTo>
                  <a:cubicBezTo>
                    <a:pt x="169" y="0"/>
                    <a:pt x="0" y="166"/>
                    <a:pt x="0" y="372"/>
                  </a:cubicBezTo>
                  <a:cubicBezTo>
                    <a:pt x="0" y="578"/>
                    <a:pt x="169" y="746"/>
                    <a:pt x="375" y="746"/>
                  </a:cubicBezTo>
                  <a:cubicBezTo>
                    <a:pt x="581" y="746"/>
                    <a:pt x="747" y="578"/>
                    <a:pt x="747" y="372"/>
                  </a:cubicBezTo>
                  <a:cubicBezTo>
                    <a:pt x="747" y="166"/>
                    <a:pt x="581" y="0"/>
                    <a:pt x="3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Open Sans Regular" charset="0"/>
              </a:endParaRPr>
            </a:p>
          </p:txBody>
        </p:sp>
        <p:sp>
          <p:nvSpPr>
            <p:cNvPr id="138" name="Freeform 201"/>
            <p:cNvSpPr>
              <a:spLocks noChangeArrowheads="1"/>
            </p:cNvSpPr>
            <p:nvPr/>
          </p:nvSpPr>
          <p:spPr bwMode="auto">
            <a:xfrm>
              <a:off x="10166235" y="3796777"/>
              <a:ext cx="1197475" cy="1218519"/>
            </a:xfrm>
            <a:custGeom>
              <a:avLst/>
              <a:gdLst>
                <a:gd name="T0" fmla="*/ 768 w 1253"/>
                <a:gd name="T1" fmla="*/ 142 h 1274"/>
                <a:gd name="T2" fmla="*/ 687 w 1253"/>
                <a:gd name="T3" fmla="*/ 123 h 1274"/>
                <a:gd name="T4" fmla="*/ 530 w 1253"/>
                <a:gd name="T5" fmla="*/ 11 h 1274"/>
                <a:gd name="T6" fmla="*/ 436 w 1253"/>
                <a:gd name="T7" fmla="*/ 163 h 1274"/>
                <a:gd name="T8" fmla="*/ 350 w 1253"/>
                <a:gd name="T9" fmla="*/ 67 h 1274"/>
                <a:gd name="T10" fmla="*/ 289 w 1253"/>
                <a:gd name="T11" fmla="*/ 257 h 1274"/>
                <a:gd name="T12" fmla="*/ 227 w 1253"/>
                <a:gd name="T13" fmla="*/ 316 h 1274"/>
                <a:gd name="T14" fmla="*/ 48 w 1253"/>
                <a:gd name="T15" fmla="*/ 388 h 1274"/>
                <a:gd name="T16" fmla="*/ 126 w 1253"/>
                <a:gd name="T17" fmla="*/ 551 h 1274"/>
                <a:gd name="T18" fmla="*/ 0 w 1253"/>
                <a:gd name="T19" fmla="*/ 573 h 1274"/>
                <a:gd name="T20" fmla="*/ 126 w 1253"/>
                <a:gd name="T21" fmla="*/ 725 h 1274"/>
                <a:gd name="T22" fmla="*/ 153 w 1253"/>
                <a:gd name="T23" fmla="*/ 829 h 1274"/>
                <a:gd name="T24" fmla="*/ 128 w 1253"/>
                <a:gd name="T25" fmla="*/ 1022 h 1274"/>
                <a:gd name="T26" fmla="*/ 340 w 1253"/>
                <a:gd name="T27" fmla="*/ 1059 h 1274"/>
                <a:gd name="T28" fmla="*/ 308 w 1253"/>
                <a:gd name="T29" fmla="*/ 1182 h 1274"/>
                <a:gd name="T30" fmla="*/ 500 w 1253"/>
                <a:gd name="T31" fmla="*/ 1134 h 1274"/>
                <a:gd name="T32" fmla="*/ 581 w 1253"/>
                <a:gd name="T33" fmla="*/ 1150 h 1274"/>
                <a:gd name="T34" fmla="*/ 610 w 1253"/>
                <a:gd name="T35" fmla="*/ 1273 h 1274"/>
                <a:gd name="T36" fmla="*/ 754 w 1253"/>
                <a:gd name="T37" fmla="*/ 1137 h 1274"/>
                <a:gd name="T38" fmla="*/ 832 w 1253"/>
                <a:gd name="T39" fmla="*/ 1110 h 1274"/>
                <a:gd name="T40" fmla="*/ 920 w 1253"/>
                <a:gd name="T41" fmla="*/ 1206 h 1274"/>
                <a:gd name="T42" fmla="*/ 979 w 1253"/>
                <a:gd name="T43" fmla="*/ 1019 h 1274"/>
                <a:gd name="T44" fmla="*/ 1035 w 1253"/>
                <a:gd name="T45" fmla="*/ 958 h 1274"/>
                <a:gd name="T46" fmla="*/ 1158 w 1253"/>
                <a:gd name="T47" fmla="*/ 1001 h 1274"/>
                <a:gd name="T48" fmla="*/ 1121 w 1253"/>
                <a:gd name="T49" fmla="*/ 805 h 1274"/>
                <a:gd name="T50" fmla="*/ 1140 w 1253"/>
                <a:gd name="T51" fmla="*/ 712 h 1274"/>
                <a:gd name="T52" fmla="*/ 1252 w 1253"/>
                <a:gd name="T53" fmla="*/ 704 h 1274"/>
                <a:gd name="T54" fmla="*/ 1134 w 1253"/>
                <a:gd name="T55" fmla="*/ 551 h 1274"/>
                <a:gd name="T56" fmla="*/ 1107 w 1253"/>
                <a:gd name="T57" fmla="*/ 447 h 1274"/>
                <a:gd name="T58" fmla="*/ 1206 w 1253"/>
                <a:gd name="T59" fmla="*/ 361 h 1274"/>
                <a:gd name="T60" fmla="*/ 1019 w 1253"/>
                <a:gd name="T61" fmla="*/ 297 h 1274"/>
                <a:gd name="T62" fmla="*/ 928 w 1253"/>
                <a:gd name="T63" fmla="*/ 214 h 1274"/>
                <a:gd name="T64" fmla="*/ 960 w 1253"/>
                <a:gd name="T65" fmla="*/ 91 h 1274"/>
                <a:gd name="T66" fmla="*/ 768 w 1253"/>
                <a:gd name="T67" fmla="*/ 142 h 1274"/>
                <a:gd name="T68" fmla="*/ 1059 w 1253"/>
                <a:gd name="T69" fmla="*/ 637 h 1274"/>
                <a:gd name="T70" fmla="*/ 206 w 1253"/>
                <a:gd name="T71" fmla="*/ 637 h 1274"/>
                <a:gd name="T72" fmla="*/ 1059 w 1253"/>
                <a:gd name="T73" fmla="*/ 637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53" h="1274">
                  <a:moveTo>
                    <a:pt x="768" y="142"/>
                  </a:moveTo>
                  <a:lnTo>
                    <a:pt x="768" y="142"/>
                  </a:lnTo>
                  <a:cubicBezTo>
                    <a:pt x="743" y="134"/>
                    <a:pt x="717" y="129"/>
                    <a:pt x="687" y="126"/>
                  </a:cubicBezTo>
                  <a:cubicBezTo>
                    <a:pt x="687" y="123"/>
                    <a:pt x="687" y="123"/>
                    <a:pt x="687" y="123"/>
                  </a:cubicBezTo>
                  <a:cubicBezTo>
                    <a:pt x="658" y="0"/>
                    <a:pt x="658" y="0"/>
                    <a:pt x="658" y="0"/>
                  </a:cubicBezTo>
                  <a:cubicBezTo>
                    <a:pt x="530" y="11"/>
                    <a:pt x="530" y="11"/>
                    <a:pt x="530" y="11"/>
                  </a:cubicBezTo>
                  <a:cubicBezTo>
                    <a:pt x="514" y="136"/>
                    <a:pt x="514" y="136"/>
                    <a:pt x="514" y="136"/>
                  </a:cubicBezTo>
                  <a:cubicBezTo>
                    <a:pt x="487" y="145"/>
                    <a:pt x="460" y="153"/>
                    <a:pt x="436" y="163"/>
                  </a:cubicBezTo>
                  <a:cubicBezTo>
                    <a:pt x="433" y="161"/>
                    <a:pt x="433" y="161"/>
                    <a:pt x="433" y="161"/>
                  </a:cubicBezTo>
                  <a:cubicBezTo>
                    <a:pt x="350" y="67"/>
                    <a:pt x="350" y="67"/>
                    <a:pt x="350" y="67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89" y="257"/>
                    <a:pt x="289" y="257"/>
                    <a:pt x="289" y="257"/>
                  </a:cubicBezTo>
                  <a:cubicBezTo>
                    <a:pt x="268" y="275"/>
                    <a:pt x="249" y="294"/>
                    <a:pt x="230" y="316"/>
                  </a:cubicBezTo>
                  <a:cubicBezTo>
                    <a:pt x="227" y="316"/>
                    <a:pt x="227" y="316"/>
                    <a:pt x="227" y="316"/>
                  </a:cubicBezTo>
                  <a:cubicBezTo>
                    <a:pt x="110" y="275"/>
                    <a:pt x="110" y="275"/>
                    <a:pt x="110" y="275"/>
                  </a:cubicBezTo>
                  <a:cubicBezTo>
                    <a:pt x="48" y="388"/>
                    <a:pt x="48" y="388"/>
                    <a:pt x="48" y="388"/>
                  </a:cubicBezTo>
                  <a:cubicBezTo>
                    <a:pt x="147" y="471"/>
                    <a:pt x="147" y="471"/>
                    <a:pt x="147" y="471"/>
                  </a:cubicBezTo>
                  <a:cubicBezTo>
                    <a:pt x="137" y="495"/>
                    <a:pt x="131" y="514"/>
                    <a:pt x="126" y="551"/>
                  </a:cubicBezTo>
                  <a:cubicBezTo>
                    <a:pt x="123" y="551"/>
                    <a:pt x="123" y="551"/>
                    <a:pt x="123" y="551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0" y="701"/>
                    <a:pt x="0" y="701"/>
                    <a:pt x="0" y="701"/>
                  </a:cubicBezTo>
                  <a:cubicBezTo>
                    <a:pt x="126" y="725"/>
                    <a:pt x="126" y="725"/>
                    <a:pt x="126" y="725"/>
                  </a:cubicBezTo>
                  <a:cubicBezTo>
                    <a:pt x="131" y="760"/>
                    <a:pt x="142" y="794"/>
                    <a:pt x="155" y="829"/>
                  </a:cubicBezTo>
                  <a:cubicBezTo>
                    <a:pt x="153" y="829"/>
                    <a:pt x="153" y="829"/>
                    <a:pt x="153" y="829"/>
                  </a:cubicBezTo>
                  <a:cubicBezTo>
                    <a:pt x="59" y="912"/>
                    <a:pt x="59" y="912"/>
                    <a:pt x="59" y="912"/>
                  </a:cubicBezTo>
                  <a:cubicBezTo>
                    <a:pt x="128" y="1022"/>
                    <a:pt x="128" y="1022"/>
                    <a:pt x="128" y="1022"/>
                  </a:cubicBezTo>
                  <a:cubicBezTo>
                    <a:pt x="249" y="977"/>
                    <a:pt x="249" y="977"/>
                    <a:pt x="249" y="977"/>
                  </a:cubicBezTo>
                  <a:cubicBezTo>
                    <a:pt x="275" y="1008"/>
                    <a:pt x="305" y="1038"/>
                    <a:pt x="340" y="1059"/>
                  </a:cubicBezTo>
                  <a:cubicBezTo>
                    <a:pt x="340" y="1062"/>
                    <a:pt x="340" y="1062"/>
                    <a:pt x="340" y="1062"/>
                  </a:cubicBezTo>
                  <a:cubicBezTo>
                    <a:pt x="308" y="1182"/>
                    <a:pt x="308" y="1182"/>
                    <a:pt x="308" y="1182"/>
                  </a:cubicBezTo>
                  <a:cubicBezTo>
                    <a:pt x="423" y="1238"/>
                    <a:pt x="423" y="1238"/>
                    <a:pt x="423" y="1238"/>
                  </a:cubicBezTo>
                  <a:cubicBezTo>
                    <a:pt x="500" y="1134"/>
                    <a:pt x="500" y="1134"/>
                    <a:pt x="500" y="1134"/>
                  </a:cubicBezTo>
                  <a:lnTo>
                    <a:pt x="500" y="1134"/>
                  </a:lnTo>
                  <a:cubicBezTo>
                    <a:pt x="524" y="1140"/>
                    <a:pt x="554" y="1148"/>
                    <a:pt x="581" y="1150"/>
                  </a:cubicBezTo>
                  <a:cubicBezTo>
                    <a:pt x="581" y="1153"/>
                    <a:pt x="581" y="1153"/>
                    <a:pt x="581" y="1153"/>
                  </a:cubicBezTo>
                  <a:cubicBezTo>
                    <a:pt x="610" y="1273"/>
                    <a:pt x="610" y="1273"/>
                    <a:pt x="610" y="1273"/>
                  </a:cubicBezTo>
                  <a:cubicBezTo>
                    <a:pt x="738" y="1265"/>
                    <a:pt x="738" y="1265"/>
                    <a:pt x="738" y="1265"/>
                  </a:cubicBezTo>
                  <a:cubicBezTo>
                    <a:pt x="754" y="1137"/>
                    <a:pt x="754" y="1137"/>
                    <a:pt x="754" y="1137"/>
                  </a:cubicBezTo>
                  <a:lnTo>
                    <a:pt x="754" y="1137"/>
                  </a:lnTo>
                  <a:cubicBezTo>
                    <a:pt x="781" y="1129"/>
                    <a:pt x="808" y="1121"/>
                    <a:pt x="832" y="1110"/>
                  </a:cubicBezTo>
                  <a:cubicBezTo>
                    <a:pt x="835" y="1116"/>
                    <a:pt x="835" y="1116"/>
                    <a:pt x="835" y="1116"/>
                  </a:cubicBezTo>
                  <a:cubicBezTo>
                    <a:pt x="920" y="1206"/>
                    <a:pt x="920" y="1206"/>
                    <a:pt x="920" y="1206"/>
                  </a:cubicBezTo>
                  <a:cubicBezTo>
                    <a:pt x="1027" y="1137"/>
                    <a:pt x="1027" y="1137"/>
                    <a:pt x="1027" y="1137"/>
                  </a:cubicBezTo>
                  <a:cubicBezTo>
                    <a:pt x="979" y="1019"/>
                    <a:pt x="979" y="1019"/>
                    <a:pt x="979" y="1019"/>
                  </a:cubicBezTo>
                  <a:cubicBezTo>
                    <a:pt x="979" y="1017"/>
                    <a:pt x="979" y="1017"/>
                    <a:pt x="979" y="1017"/>
                  </a:cubicBezTo>
                  <a:cubicBezTo>
                    <a:pt x="1000" y="998"/>
                    <a:pt x="1019" y="979"/>
                    <a:pt x="1035" y="958"/>
                  </a:cubicBezTo>
                  <a:cubicBezTo>
                    <a:pt x="1041" y="960"/>
                    <a:pt x="1041" y="960"/>
                    <a:pt x="1041" y="960"/>
                  </a:cubicBezTo>
                  <a:cubicBezTo>
                    <a:pt x="1158" y="1001"/>
                    <a:pt x="1158" y="1001"/>
                    <a:pt x="1158" y="1001"/>
                  </a:cubicBezTo>
                  <a:cubicBezTo>
                    <a:pt x="1220" y="888"/>
                    <a:pt x="1220" y="888"/>
                    <a:pt x="1220" y="888"/>
                  </a:cubicBezTo>
                  <a:cubicBezTo>
                    <a:pt x="1121" y="805"/>
                    <a:pt x="1121" y="805"/>
                    <a:pt x="1121" y="805"/>
                  </a:cubicBezTo>
                  <a:cubicBezTo>
                    <a:pt x="1118" y="797"/>
                    <a:pt x="1118" y="797"/>
                    <a:pt x="1118" y="797"/>
                  </a:cubicBezTo>
                  <a:cubicBezTo>
                    <a:pt x="1129" y="770"/>
                    <a:pt x="1134" y="749"/>
                    <a:pt x="1140" y="712"/>
                  </a:cubicBezTo>
                  <a:cubicBezTo>
                    <a:pt x="1145" y="712"/>
                    <a:pt x="1145" y="712"/>
                    <a:pt x="1145" y="712"/>
                  </a:cubicBezTo>
                  <a:cubicBezTo>
                    <a:pt x="1252" y="704"/>
                    <a:pt x="1252" y="704"/>
                    <a:pt x="1252" y="704"/>
                  </a:cubicBezTo>
                  <a:cubicBezTo>
                    <a:pt x="1252" y="575"/>
                    <a:pt x="1252" y="575"/>
                    <a:pt x="1252" y="575"/>
                  </a:cubicBezTo>
                  <a:cubicBezTo>
                    <a:pt x="1134" y="551"/>
                    <a:pt x="1134" y="551"/>
                    <a:pt x="1134" y="551"/>
                  </a:cubicBezTo>
                  <a:cubicBezTo>
                    <a:pt x="1137" y="551"/>
                    <a:pt x="1137" y="551"/>
                    <a:pt x="1137" y="551"/>
                  </a:cubicBezTo>
                  <a:cubicBezTo>
                    <a:pt x="1129" y="514"/>
                    <a:pt x="1121" y="479"/>
                    <a:pt x="1107" y="447"/>
                  </a:cubicBezTo>
                  <a:cubicBezTo>
                    <a:pt x="1113" y="444"/>
                    <a:pt x="1113" y="444"/>
                    <a:pt x="1113" y="444"/>
                  </a:cubicBezTo>
                  <a:cubicBezTo>
                    <a:pt x="1206" y="361"/>
                    <a:pt x="1206" y="361"/>
                    <a:pt x="1206" y="361"/>
                  </a:cubicBezTo>
                  <a:cubicBezTo>
                    <a:pt x="1140" y="251"/>
                    <a:pt x="1140" y="251"/>
                    <a:pt x="1140" y="251"/>
                  </a:cubicBezTo>
                  <a:cubicBezTo>
                    <a:pt x="1019" y="297"/>
                    <a:pt x="1019" y="297"/>
                    <a:pt x="1019" y="297"/>
                  </a:cubicBezTo>
                  <a:lnTo>
                    <a:pt x="1019" y="297"/>
                  </a:lnTo>
                  <a:cubicBezTo>
                    <a:pt x="992" y="268"/>
                    <a:pt x="960" y="238"/>
                    <a:pt x="928" y="214"/>
                  </a:cubicBezTo>
                  <a:cubicBezTo>
                    <a:pt x="928" y="211"/>
                    <a:pt x="928" y="211"/>
                    <a:pt x="928" y="211"/>
                  </a:cubicBezTo>
                  <a:cubicBezTo>
                    <a:pt x="960" y="91"/>
                    <a:pt x="960" y="91"/>
                    <a:pt x="960" y="91"/>
                  </a:cubicBezTo>
                  <a:cubicBezTo>
                    <a:pt x="845" y="37"/>
                    <a:pt x="845" y="37"/>
                    <a:pt x="845" y="37"/>
                  </a:cubicBezTo>
                  <a:cubicBezTo>
                    <a:pt x="768" y="142"/>
                    <a:pt x="768" y="142"/>
                    <a:pt x="768" y="142"/>
                  </a:cubicBezTo>
                  <a:close/>
                  <a:moveTo>
                    <a:pt x="1059" y="637"/>
                  </a:moveTo>
                  <a:lnTo>
                    <a:pt x="1059" y="637"/>
                  </a:lnTo>
                  <a:cubicBezTo>
                    <a:pt x="1059" y="872"/>
                    <a:pt x="869" y="1065"/>
                    <a:pt x="634" y="1065"/>
                  </a:cubicBezTo>
                  <a:cubicBezTo>
                    <a:pt x="396" y="1065"/>
                    <a:pt x="206" y="872"/>
                    <a:pt x="206" y="637"/>
                  </a:cubicBezTo>
                  <a:cubicBezTo>
                    <a:pt x="206" y="401"/>
                    <a:pt x="396" y="211"/>
                    <a:pt x="634" y="211"/>
                  </a:cubicBezTo>
                  <a:cubicBezTo>
                    <a:pt x="869" y="211"/>
                    <a:pt x="1059" y="401"/>
                    <a:pt x="1059" y="63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Open Sans Regular" charset="0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665261" y="5253253"/>
            <a:ext cx="1041845" cy="1060153"/>
            <a:chOff x="10166235" y="3796777"/>
            <a:chExt cx="1197475" cy="1218519"/>
          </a:xfrm>
          <a:solidFill>
            <a:schemeClr val="accent3"/>
          </a:solidFill>
        </p:grpSpPr>
        <p:sp>
          <p:nvSpPr>
            <p:cNvPr id="140" name="Freeform 200"/>
            <p:cNvSpPr>
              <a:spLocks noChangeArrowheads="1"/>
            </p:cNvSpPr>
            <p:nvPr/>
          </p:nvSpPr>
          <p:spPr bwMode="auto">
            <a:xfrm>
              <a:off x="10415886" y="4050635"/>
              <a:ext cx="715100" cy="710803"/>
            </a:xfrm>
            <a:custGeom>
              <a:avLst/>
              <a:gdLst>
                <a:gd name="T0" fmla="*/ 375 w 748"/>
                <a:gd name="T1" fmla="*/ 0 h 747"/>
                <a:gd name="T2" fmla="*/ 375 w 748"/>
                <a:gd name="T3" fmla="*/ 0 h 747"/>
                <a:gd name="T4" fmla="*/ 0 w 748"/>
                <a:gd name="T5" fmla="*/ 372 h 747"/>
                <a:gd name="T6" fmla="*/ 375 w 748"/>
                <a:gd name="T7" fmla="*/ 746 h 747"/>
                <a:gd name="T8" fmla="*/ 747 w 748"/>
                <a:gd name="T9" fmla="*/ 372 h 747"/>
                <a:gd name="T10" fmla="*/ 375 w 748"/>
                <a:gd name="T11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8" h="747">
                  <a:moveTo>
                    <a:pt x="375" y="0"/>
                  </a:moveTo>
                  <a:lnTo>
                    <a:pt x="375" y="0"/>
                  </a:lnTo>
                  <a:cubicBezTo>
                    <a:pt x="169" y="0"/>
                    <a:pt x="0" y="166"/>
                    <a:pt x="0" y="372"/>
                  </a:cubicBezTo>
                  <a:cubicBezTo>
                    <a:pt x="0" y="578"/>
                    <a:pt x="169" y="746"/>
                    <a:pt x="375" y="746"/>
                  </a:cubicBezTo>
                  <a:cubicBezTo>
                    <a:pt x="581" y="746"/>
                    <a:pt x="747" y="578"/>
                    <a:pt x="747" y="372"/>
                  </a:cubicBezTo>
                  <a:cubicBezTo>
                    <a:pt x="747" y="166"/>
                    <a:pt x="581" y="0"/>
                    <a:pt x="3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Open Sans Regular" charset="0"/>
              </a:endParaRPr>
            </a:p>
          </p:txBody>
        </p:sp>
        <p:sp>
          <p:nvSpPr>
            <p:cNvPr id="141" name="Freeform 201"/>
            <p:cNvSpPr>
              <a:spLocks noChangeArrowheads="1"/>
            </p:cNvSpPr>
            <p:nvPr/>
          </p:nvSpPr>
          <p:spPr bwMode="auto">
            <a:xfrm>
              <a:off x="10166235" y="3796777"/>
              <a:ext cx="1197475" cy="1218519"/>
            </a:xfrm>
            <a:custGeom>
              <a:avLst/>
              <a:gdLst>
                <a:gd name="T0" fmla="*/ 768 w 1253"/>
                <a:gd name="T1" fmla="*/ 142 h 1274"/>
                <a:gd name="T2" fmla="*/ 687 w 1253"/>
                <a:gd name="T3" fmla="*/ 123 h 1274"/>
                <a:gd name="T4" fmla="*/ 530 w 1253"/>
                <a:gd name="T5" fmla="*/ 11 h 1274"/>
                <a:gd name="T6" fmla="*/ 436 w 1253"/>
                <a:gd name="T7" fmla="*/ 163 h 1274"/>
                <a:gd name="T8" fmla="*/ 350 w 1253"/>
                <a:gd name="T9" fmla="*/ 67 h 1274"/>
                <a:gd name="T10" fmla="*/ 289 w 1253"/>
                <a:gd name="T11" fmla="*/ 257 h 1274"/>
                <a:gd name="T12" fmla="*/ 227 w 1253"/>
                <a:gd name="T13" fmla="*/ 316 h 1274"/>
                <a:gd name="T14" fmla="*/ 48 w 1253"/>
                <a:gd name="T15" fmla="*/ 388 h 1274"/>
                <a:gd name="T16" fmla="*/ 126 w 1253"/>
                <a:gd name="T17" fmla="*/ 551 h 1274"/>
                <a:gd name="T18" fmla="*/ 0 w 1253"/>
                <a:gd name="T19" fmla="*/ 573 h 1274"/>
                <a:gd name="T20" fmla="*/ 126 w 1253"/>
                <a:gd name="T21" fmla="*/ 725 h 1274"/>
                <a:gd name="T22" fmla="*/ 153 w 1253"/>
                <a:gd name="T23" fmla="*/ 829 h 1274"/>
                <a:gd name="T24" fmla="*/ 128 w 1253"/>
                <a:gd name="T25" fmla="*/ 1022 h 1274"/>
                <a:gd name="T26" fmla="*/ 340 w 1253"/>
                <a:gd name="T27" fmla="*/ 1059 h 1274"/>
                <a:gd name="T28" fmla="*/ 308 w 1253"/>
                <a:gd name="T29" fmla="*/ 1182 h 1274"/>
                <a:gd name="T30" fmla="*/ 500 w 1253"/>
                <a:gd name="T31" fmla="*/ 1134 h 1274"/>
                <a:gd name="T32" fmla="*/ 581 w 1253"/>
                <a:gd name="T33" fmla="*/ 1150 h 1274"/>
                <a:gd name="T34" fmla="*/ 610 w 1253"/>
                <a:gd name="T35" fmla="*/ 1273 h 1274"/>
                <a:gd name="T36" fmla="*/ 754 w 1253"/>
                <a:gd name="T37" fmla="*/ 1137 h 1274"/>
                <a:gd name="T38" fmla="*/ 832 w 1253"/>
                <a:gd name="T39" fmla="*/ 1110 h 1274"/>
                <a:gd name="T40" fmla="*/ 920 w 1253"/>
                <a:gd name="T41" fmla="*/ 1206 h 1274"/>
                <a:gd name="T42" fmla="*/ 979 w 1253"/>
                <a:gd name="T43" fmla="*/ 1019 h 1274"/>
                <a:gd name="T44" fmla="*/ 1035 w 1253"/>
                <a:gd name="T45" fmla="*/ 958 h 1274"/>
                <a:gd name="T46" fmla="*/ 1158 w 1253"/>
                <a:gd name="T47" fmla="*/ 1001 h 1274"/>
                <a:gd name="T48" fmla="*/ 1121 w 1253"/>
                <a:gd name="T49" fmla="*/ 805 h 1274"/>
                <a:gd name="T50" fmla="*/ 1140 w 1253"/>
                <a:gd name="T51" fmla="*/ 712 h 1274"/>
                <a:gd name="T52" fmla="*/ 1252 w 1253"/>
                <a:gd name="T53" fmla="*/ 704 h 1274"/>
                <a:gd name="T54" fmla="*/ 1134 w 1253"/>
                <a:gd name="T55" fmla="*/ 551 h 1274"/>
                <a:gd name="T56" fmla="*/ 1107 w 1253"/>
                <a:gd name="T57" fmla="*/ 447 h 1274"/>
                <a:gd name="T58" fmla="*/ 1206 w 1253"/>
                <a:gd name="T59" fmla="*/ 361 h 1274"/>
                <a:gd name="T60" fmla="*/ 1019 w 1253"/>
                <a:gd name="T61" fmla="*/ 297 h 1274"/>
                <a:gd name="T62" fmla="*/ 928 w 1253"/>
                <a:gd name="T63" fmla="*/ 214 h 1274"/>
                <a:gd name="T64" fmla="*/ 960 w 1253"/>
                <a:gd name="T65" fmla="*/ 91 h 1274"/>
                <a:gd name="T66" fmla="*/ 768 w 1253"/>
                <a:gd name="T67" fmla="*/ 142 h 1274"/>
                <a:gd name="T68" fmla="*/ 1059 w 1253"/>
                <a:gd name="T69" fmla="*/ 637 h 1274"/>
                <a:gd name="T70" fmla="*/ 206 w 1253"/>
                <a:gd name="T71" fmla="*/ 637 h 1274"/>
                <a:gd name="T72" fmla="*/ 1059 w 1253"/>
                <a:gd name="T73" fmla="*/ 637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53" h="1274">
                  <a:moveTo>
                    <a:pt x="768" y="142"/>
                  </a:moveTo>
                  <a:lnTo>
                    <a:pt x="768" y="142"/>
                  </a:lnTo>
                  <a:cubicBezTo>
                    <a:pt x="743" y="134"/>
                    <a:pt x="717" y="129"/>
                    <a:pt x="687" y="126"/>
                  </a:cubicBezTo>
                  <a:cubicBezTo>
                    <a:pt x="687" y="123"/>
                    <a:pt x="687" y="123"/>
                    <a:pt x="687" y="123"/>
                  </a:cubicBezTo>
                  <a:cubicBezTo>
                    <a:pt x="658" y="0"/>
                    <a:pt x="658" y="0"/>
                    <a:pt x="658" y="0"/>
                  </a:cubicBezTo>
                  <a:cubicBezTo>
                    <a:pt x="530" y="11"/>
                    <a:pt x="530" y="11"/>
                    <a:pt x="530" y="11"/>
                  </a:cubicBezTo>
                  <a:cubicBezTo>
                    <a:pt x="514" y="136"/>
                    <a:pt x="514" y="136"/>
                    <a:pt x="514" y="136"/>
                  </a:cubicBezTo>
                  <a:cubicBezTo>
                    <a:pt x="487" y="145"/>
                    <a:pt x="460" y="153"/>
                    <a:pt x="436" y="163"/>
                  </a:cubicBezTo>
                  <a:cubicBezTo>
                    <a:pt x="433" y="161"/>
                    <a:pt x="433" y="161"/>
                    <a:pt x="433" y="161"/>
                  </a:cubicBezTo>
                  <a:cubicBezTo>
                    <a:pt x="350" y="67"/>
                    <a:pt x="350" y="67"/>
                    <a:pt x="350" y="67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89" y="257"/>
                    <a:pt x="289" y="257"/>
                    <a:pt x="289" y="257"/>
                  </a:cubicBezTo>
                  <a:cubicBezTo>
                    <a:pt x="268" y="275"/>
                    <a:pt x="249" y="294"/>
                    <a:pt x="230" y="316"/>
                  </a:cubicBezTo>
                  <a:cubicBezTo>
                    <a:pt x="227" y="316"/>
                    <a:pt x="227" y="316"/>
                    <a:pt x="227" y="316"/>
                  </a:cubicBezTo>
                  <a:cubicBezTo>
                    <a:pt x="110" y="275"/>
                    <a:pt x="110" y="275"/>
                    <a:pt x="110" y="275"/>
                  </a:cubicBezTo>
                  <a:cubicBezTo>
                    <a:pt x="48" y="388"/>
                    <a:pt x="48" y="388"/>
                    <a:pt x="48" y="388"/>
                  </a:cubicBezTo>
                  <a:cubicBezTo>
                    <a:pt x="147" y="471"/>
                    <a:pt x="147" y="471"/>
                    <a:pt x="147" y="471"/>
                  </a:cubicBezTo>
                  <a:cubicBezTo>
                    <a:pt x="137" y="495"/>
                    <a:pt x="131" y="514"/>
                    <a:pt x="126" y="551"/>
                  </a:cubicBezTo>
                  <a:cubicBezTo>
                    <a:pt x="123" y="551"/>
                    <a:pt x="123" y="551"/>
                    <a:pt x="123" y="551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0" y="701"/>
                    <a:pt x="0" y="701"/>
                    <a:pt x="0" y="701"/>
                  </a:cubicBezTo>
                  <a:cubicBezTo>
                    <a:pt x="126" y="725"/>
                    <a:pt x="126" y="725"/>
                    <a:pt x="126" y="725"/>
                  </a:cubicBezTo>
                  <a:cubicBezTo>
                    <a:pt x="131" y="760"/>
                    <a:pt x="142" y="794"/>
                    <a:pt x="155" y="829"/>
                  </a:cubicBezTo>
                  <a:cubicBezTo>
                    <a:pt x="153" y="829"/>
                    <a:pt x="153" y="829"/>
                    <a:pt x="153" y="829"/>
                  </a:cubicBezTo>
                  <a:cubicBezTo>
                    <a:pt x="59" y="912"/>
                    <a:pt x="59" y="912"/>
                    <a:pt x="59" y="912"/>
                  </a:cubicBezTo>
                  <a:cubicBezTo>
                    <a:pt x="128" y="1022"/>
                    <a:pt x="128" y="1022"/>
                    <a:pt x="128" y="1022"/>
                  </a:cubicBezTo>
                  <a:cubicBezTo>
                    <a:pt x="249" y="977"/>
                    <a:pt x="249" y="977"/>
                    <a:pt x="249" y="977"/>
                  </a:cubicBezTo>
                  <a:cubicBezTo>
                    <a:pt x="275" y="1008"/>
                    <a:pt x="305" y="1038"/>
                    <a:pt x="340" y="1059"/>
                  </a:cubicBezTo>
                  <a:cubicBezTo>
                    <a:pt x="340" y="1062"/>
                    <a:pt x="340" y="1062"/>
                    <a:pt x="340" y="1062"/>
                  </a:cubicBezTo>
                  <a:cubicBezTo>
                    <a:pt x="308" y="1182"/>
                    <a:pt x="308" y="1182"/>
                    <a:pt x="308" y="1182"/>
                  </a:cubicBezTo>
                  <a:cubicBezTo>
                    <a:pt x="423" y="1238"/>
                    <a:pt x="423" y="1238"/>
                    <a:pt x="423" y="1238"/>
                  </a:cubicBezTo>
                  <a:cubicBezTo>
                    <a:pt x="500" y="1134"/>
                    <a:pt x="500" y="1134"/>
                    <a:pt x="500" y="1134"/>
                  </a:cubicBezTo>
                  <a:lnTo>
                    <a:pt x="500" y="1134"/>
                  </a:lnTo>
                  <a:cubicBezTo>
                    <a:pt x="524" y="1140"/>
                    <a:pt x="554" y="1148"/>
                    <a:pt x="581" y="1150"/>
                  </a:cubicBezTo>
                  <a:cubicBezTo>
                    <a:pt x="581" y="1153"/>
                    <a:pt x="581" y="1153"/>
                    <a:pt x="581" y="1153"/>
                  </a:cubicBezTo>
                  <a:cubicBezTo>
                    <a:pt x="610" y="1273"/>
                    <a:pt x="610" y="1273"/>
                    <a:pt x="610" y="1273"/>
                  </a:cubicBezTo>
                  <a:cubicBezTo>
                    <a:pt x="738" y="1265"/>
                    <a:pt x="738" y="1265"/>
                    <a:pt x="738" y="1265"/>
                  </a:cubicBezTo>
                  <a:cubicBezTo>
                    <a:pt x="754" y="1137"/>
                    <a:pt x="754" y="1137"/>
                    <a:pt x="754" y="1137"/>
                  </a:cubicBezTo>
                  <a:lnTo>
                    <a:pt x="754" y="1137"/>
                  </a:lnTo>
                  <a:cubicBezTo>
                    <a:pt x="781" y="1129"/>
                    <a:pt x="808" y="1121"/>
                    <a:pt x="832" y="1110"/>
                  </a:cubicBezTo>
                  <a:cubicBezTo>
                    <a:pt x="835" y="1116"/>
                    <a:pt x="835" y="1116"/>
                    <a:pt x="835" y="1116"/>
                  </a:cubicBezTo>
                  <a:cubicBezTo>
                    <a:pt x="920" y="1206"/>
                    <a:pt x="920" y="1206"/>
                    <a:pt x="920" y="1206"/>
                  </a:cubicBezTo>
                  <a:cubicBezTo>
                    <a:pt x="1027" y="1137"/>
                    <a:pt x="1027" y="1137"/>
                    <a:pt x="1027" y="1137"/>
                  </a:cubicBezTo>
                  <a:cubicBezTo>
                    <a:pt x="979" y="1019"/>
                    <a:pt x="979" y="1019"/>
                    <a:pt x="979" y="1019"/>
                  </a:cubicBezTo>
                  <a:cubicBezTo>
                    <a:pt x="979" y="1017"/>
                    <a:pt x="979" y="1017"/>
                    <a:pt x="979" y="1017"/>
                  </a:cubicBezTo>
                  <a:cubicBezTo>
                    <a:pt x="1000" y="998"/>
                    <a:pt x="1019" y="979"/>
                    <a:pt x="1035" y="958"/>
                  </a:cubicBezTo>
                  <a:cubicBezTo>
                    <a:pt x="1041" y="960"/>
                    <a:pt x="1041" y="960"/>
                    <a:pt x="1041" y="960"/>
                  </a:cubicBezTo>
                  <a:cubicBezTo>
                    <a:pt x="1158" y="1001"/>
                    <a:pt x="1158" y="1001"/>
                    <a:pt x="1158" y="1001"/>
                  </a:cubicBezTo>
                  <a:cubicBezTo>
                    <a:pt x="1220" y="888"/>
                    <a:pt x="1220" y="888"/>
                    <a:pt x="1220" y="888"/>
                  </a:cubicBezTo>
                  <a:cubicBezTo>
                    <a:pt x="1121" y="805"/>
                    <a:pt x="1121" y="805"/>
                    <a:pt x="1121" y="805"/>
                  </a:cubicBezTo>
                  <a:cubicBezTo>
                    <a:pt x="1118" y="797"/>
                    <a:pt x="1118" y="797"/>
                    <a:pt x="1118" y="797"/>
                  </a:cubicBezTo>
                  <a:cubicBezTo>
                    <a:pt x="1129" y="770"/>
                    <a:pt x="1134" y="749"/>
                    <a:pt x="1140" y="712"/>
                  </a:cubicBezTo>
                  <a:cubicBezTo>
                    <a:pt x="1145" y="712"/>
                    <a:pt x="1145" y="712"/>
                    <a:pt x="1145" y="712"/>
                  </a:cubicBezTo>
                  <a:cubicBezTo>
                    <a:pt x="1252" y="704"/>
                    <a:pt x="1252" y="704"/>
                    <a:pt x="1252" y="704"/>
                  </a:cubicBezTo>
                  <a:cubicBezTo>
                    <a:pt x="1252" y="575"/>
                    <a:pt x="1252" y="575"/>
                    <a:pt x="1252" y="575"/>
                  </a:cubicBezTo>
                  <a:cubicBezTo>
                    <a:pt x="1134" y="551"/>
                    <a:pt x="1134" y="551"/>
                    <a:pt x="1134" y="551"/>
                  </a:cubicBezTo>
                  <a:cubicBezTo>
                    <a:pt x="1137" y="551"/>
                    <a:pt x="1137" y="551"/>
                    <a:pt x="1137" y="551"/>
                  </a:cubicBezTo>
                  <a:cubicBezTo>
                    <a:pt x="1129" y="514"/>
                    <a:pt x="1121" y="479"/>
                    <a:pt x="1107" y="447"/>
                  </a:cubicBezTo>
                  <a:cubicBezTo>
                    <a:pt x="1113" y="444"/>
                    <a:pt x="1113" y="444"/>
                    <a:pt x="1113" y="444"/>
                  </a:cubicBezTo>
                  <a:cubicBezTo>
                    <a:pt x="1206" y="361"/>
                    <a:pt x="1206" y="361"/>
                    <a:pt x="1206" y="361"/>
                  </a:cubicBezTo>
                  <a:cubicBezTo>
                    <a:pt x="1140" y="251"/>
                    <a:pt x="1140" y="251"/>
                    <a:pt x="1140" y="251"/>
                  </a:cubicBezTo>
                  <a:cubicBezTo>
                    <a:pt x="1019" y="297"/>
                    <a:pt x="1019" y="297"/>
                    <a:pt x="1019" y="297"/>
                  </a:cubicBezTo>
                  <a:lnTo>
                    <a:pt x="1019" y="297"/>
                  </a:lnTo>
                  <a:cubicBezTo>
                    <a:pt x="992" y="268"/>
                    <a:pt x="960" y="238"/>
                    <a:pt x="928" y="214"/>
                  </a:cubicBezTo>
                  <a:cubicBezTo>
                    <a:pt x="928" y="211"/>
                    <a:pt x="928" y="211"/>
                    <a:pt x="928" y="211"/>
                  </a:cubicBezTo>
                  <a:cubicBezTo>
                    <a:pt x="960" y="91"/>
                    <a:pt x="960" y="91"/>
                    <a:pt x="960" y="91"/>
                  </a:cubicBezTo>
                  <a:cubicBezTo>
                    <a:pt x="845" y="37"/>
                    <a:pt x="845" y="37"/>
                    <a:pt x="845" y="37"/>
                  </a:cubicBezTo>
                  <a:cubicBezTo>
                    <a:pt x="768" y="142"/>
                    <a:pt x="768" y="142"/>
                    <a:pt x="768" y="142"/>
                  </a:cubicBezTo>
                  <a:close/>
                  <a:moveTo>
                    <a:pt x="1059" y="637"/>
                  </a:moveTo>
                  <a:lnTo>
                    <a:pt x="1059" y="637"/>
                  </a:lnTo>
                  <a:cubicBezTo>
                    <a:pt x="1059" y="872"/>
                    <a:pt x="869" y="1065"/>
                    <a:pt x="634" y="1065"/>
                  </a:cubicBezTo>
                  <a:cubicBezTo>
                    <a:pt x="396" y="1065"/>
                    <a:pt x="206" y="872"/>
                    <a:pt x="206" y="637"/>
                  </a:cubicBezTo>
                  <a:cubicBezTo>
                    <a:pt x="206" y="401"/>
                    <a:pt x="396" y="211"/>
                    <a:pt x="634" y="211"/>
                  </a:cubicBezTo>
                  <a:cubicBezTo>
                    <a:pt x="869" y="211"/>
                    <a:pt x="1059" y="401"/>
                    <a:pt x="1059" y="63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Open Sans Regular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4396087" y="5702611"/>
            <a:ext cx="1279009" cy="1301486"/>
            <a:chOff x="10166235" y="3796777"/>
            <a:chExt cx="1197475" cy="1218519"/>
          </a:xfrm>
          <a:solidFill>
            <a:schemeClr val="accent3"/>
          </a:solidFill>
        </p:grpSpPr>
        <p:sp>
          <p:nvSpPr>
            <p:cNvPr id="143" name="Freeform 200"/>
            <p:cNvSpPr>
              <a:spLocks noChangeArrowheads="1"/>
            </p:cNvSpPr>
            <p:nvPr/>
          </p:nvSpPr>
          <p:spPr bwMode="auto">
            <a:xfrm>
              <a:off x="10415886" y="4050635"/>
              <a:ext cx="715100" cy="710803"/>
            </a:xfrm>
            <a:custGeom>
              <a:avLst/>
              <a:gdLst>
                <a:gd name="T0" fmla="*/ 375 w 748"/>
                <a:gd name="T1" fmla="*/ 0 h 747"/>
                <a:gd name="T2" fmla="*/ 375 w 748"/>
                <a:gd name="T3" fmla="*/ 0 h 747"/>
                <a:gd name="T4" fmla="*/ 0 w 748"/>
                <a:gd name="T5" fmla="*/ 372 h 747"/>
                <a:gd name="T6" fmla="*/ 375 w 748"/>
                <a:gd name="T7" fmla="*/ 746 h 747"/>
                <a:gd name="T8" fmla="*/ 747 w 748"/>
                <a:gd name="T9" fmla="*/ 372 h 747"/>
                <a:gd name="T10" fmla="*/ 375 w 748"/>
                <a:gd name="T11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8" h="747">
                  <a:moveTo>
                    <a:pt x="375" y="0"/>
                  </a:moveTo>
                  <a:lnTo>
                    <a:pt x="375" y="0"/>
                  </a:lnTo>
                  <a:cubicBezTo>
                    <a:pt x="169" y="0"/>
                    <a:pt x="0" y="166"/>
                    <a:pt x="0" y="372"/>
                  </a:cubicBezTo>
                  <a:cubicBezTo>
                    <a:pt x="0" y="578"/>
                    <a:pt x="169" y="746"/>
                    <a:pt x="375" y="746"/>
                  </a:cubicBezTo>
                  <a:cubicBezTo>
                    <a:pt x="581" y="746"/>
                    <a:pt x="747" y="578"/>
                    <a:pt x="747" y="372"/>
                  </a:cubicBezTo>
                  <a:cubicBezTo>
                    <a:pt x="747" y="166"/>
                    <a:pt x="581" y="0"/>
                    <a:pt x="3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Open Sans Regular" charset="0"/>
              </a:endParaRPr>
            </a:p>
          </p:txBody>
        </p:sp>
        <p:sp>
          <p:nvSpPr>
            <p:cNvPr id="144" name="Freeform 201"/>
            <p:cNvSpPr>
              <a:spLocks noChangeArrowheads="1"/>
            </p:cNvSpPr>
            <p:nvPr/>
          </p:nvSpPr>
          <p:spPr bwMode="auto">
            <a:xfrm>
              <a:off x="10166235" y="3796777"/>
              <a:ext cx="1197475" cy="1218519"/>
            </a:xfrm>
            <a:custGeom>
              <a:avLst/>
              <a:gdLst>
                <a:gd name="T0" fmla="*/ 768 w 1253"/>
                <a:gd name="T1" fmla="*/ 142 h 1274"/>
                <a:gd name="T2" fmla="*/ 687 w 1253"/>
                <a:gd name="T3" fmla="*/ 123 h 1274"/>
                <a:gd name="T4" fmla="*/ 530 w 1253"/>
                <a:gd name="T5" fmla="*/ 11 h 1274"/>
                <a:gd name="T6" fmla="*/ 436 w 1253"/>
                <a:gd name="T7" fmla="*/ 163 h 1274"/>
                <a:gd name="T8" fmla="*/ 350 w 1253"/>
                <a:gd name="T9" fmla="*/ 67 h 1274"/>
                <a:gd name="T10" fmla="*/ 289 w 1253"/>
                <a:gd name="T11" fmla="*/ 257 h 1274"/>
                <a:gd name="T12" fmla="*/ 227 w 1253"/>
                <a:gd name="T13" fmla="*/ 316 h 1274"/>
                <a:gd name="T14" fmla="*/ 48 w 1253"/>
                <a:gd name="T15" fmla="*/ 388 h 1274"/>
                <a:gd name="T16" fmla="*/ 126 w 1253"/>
                <a:gd name="T17" fmla="*/ 551 h 1274"/>
                <a:gd name="T18" fmla="*/ 0 w 1253"/>
                <a:gd name="T19" fmla="*/ 573 h 1274"/>
                <a:gd name="T20" fmla="*/ 126 w 1253"/>
                <a:gd name="T21" fmla="*/ 725 h 1274"/>
                <a:gd name="T22" fmla="*/ 153 w 1253"/>
                <a:gd name="T23" fmla="*/ 829 h 1274"/>
                <a:gd name="T24" fmla="*/ 128 w 1253"/>
                <a:gd name="T25" fmla="*/ 1022 h 1274"/>
                <a:gd name="T26" fmla="*/ 340 w 1253"/>
                <a:gd name="T27" fmla="*/ 1059 h 1274"/>
                <a:gd name="T28" fmla="*/ 308 w 1253"/>
                <a:gd name="T29" fmla="*/ 1182 h 1274"/>
                <a:gd name="T30" fmla="*/ 500 w 1253"/>
                <a:gd name="T31" fmla="*/ 1134 h 1274"/>
                <a:gd name="T32" fmla="*/ 581 w 1253"/>
                <a:gd name="T33" fmla="*/ 1150 h 1274"/>
                <a:gd name="T34" fmla="*/ 610 w 1253"/>
                <a:gd name="T35" fmla="*/ 1273 h 1274"/>
                <a:gd name="T36" fmla="*/ 754 w 1253"/>
                <a:gd name="T37" fmla="*/ 1137 h 1274"/>
                <a:gd name="T38" fmla="*/ 832 w 1253"/>
                <a:gd name="T39" fmla="*/ 1110 h 1274"/>
                <a:gd name="T40" fmla="*/ 920 w 1253"/>
                <a:gd name="T41" fmla="*/ 1206 h 1274"/>
                <a:gd name="T42" fmla="*/ 979 w 1253"/>
                <a:gd name="T43" fmla="*/ 1019 h 1274"/>
                <a:gd name="T44" fmla="*/ 1035 w 1253"/>
                <a:gd name="T45" fmla="*/ 958 h 1274"/>
                <a:gd name="T46" fmla="*/ 1158 w 1253"/>
                <a:gd name="T47" fmla="*/ 1001 h 1274"/>
                <a:gd name="T48" fmla="*/ 1121 w 1253"/>
                <a:gd name="T49" fmla="*/ 805 h 1274"/>
                <a:gd name="T50" fmla="*/ 1140 w 1253"/>
                <a:gd name="T51" fmla="*/ 712 h 1274"/>
                <a:gd name="T52" fmla="*/ 1252 w 1253"/>
                <a:gd name="T53" fmla="*/ 704 h 1274"/>
                <a:gd name="T54" fmla="*/ 1134 w 1253"/>
                <a:gd name="T55" fmla="*/ 551 h 1274"/>
                <a:gd name="T56" fmla="*/ 1107 w 1253"/>
                <a:gd name="T57" fmla="*/ 447 h 1274"/>
                <a:gd name="T58" fmla="*/ 1206 w 1253"/>
                <a:gd name="T59" fmla="*/ 361 h 1274"/>
                <a:gd name="T60" fmla="*/ 1019 w 1253"/>
                <a:gd name="T61" fmla="*/ 297 h 1274"/>
                <a:gd name="T62" fmla="*/ 928 w 1253"/>
                <a:gd name="T63" fmla="*/ 214 h 1274"/>
                <a:gd name="T64" fmla="*/ 960 w 1253"/>
                <a:gd name="T65" fmla="*/ 91 h 1274"/>
                <a:gd name="T66" fmla="*/ 768 w 1253"/>
                <a:gd name="T67" fmla="*/ 142 h 1274"/>
                <a:gd name="T68" fmla="*/ 1059 w 1253"/>
                <a:gd name="T69" fmla="*/ 637 h 1274"/>
                <a:gd name="T70" fmla="*/ 206 w 1253"/>
                <a:gd name="T71" fmla="*/ 637 h 1274"/>
                <a:gd name="T72" fmla="*/ 1059 w 1253"/>
                <a:gd name="T73" fmla="*/ 637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53" h="1274">
                  <a:moveTo>
                    <a:pt x="768" y="142"/>
                  </a:moveTo>
                  <a:lnTo>
                    <a:pt x="768" y="142"/>
                  </a:lnTo>
                  <a:cubicBezTo>
                    <a:pt x="743" y="134"/>
                    <a:pt x="717" y="129"/>
                    <a:pt x="687" y="126"/>
                  </a:cubicBezTo>
                  <a:cubicBezTo>
                    <a:pt x="687" y="123"/>
                    <a:pt x="687" y="123"/>
                    <a:pt x="687" y="123"/>
                  </a:cubicBezTo>
                  <a:cubicBezTo>
                    <a:pt x="658" y="0"/>
                    <a:pt x="658" y="0"/>
                    <a:pt x="658" y="0"/>
                  </a:cubicBezTo>
                  <a:cubicBezTo>
                    <a:pt x="530" y="11"/>
                    <a:pt x="530" y="11"/>
                    <a:pt x="530" y="11"/>
                  </a:cubicBezTo>
                  <a:cubicBezTo>
                    <a:pt x="514" y="136"/>
                    <a:pt x="514" y="136"/>
                    <a:pt x="514" y="136"/>
                  </a:cubicBezTo>
                  <a:cubicBezTo>
                    <a:pt x="487" y="145"/>
                    <a:pt x="460" y="153"/>
                    <a:pt x="436" y="163"/>
                  </a:cubicBezTo>
                  <a:cubicBezTo>
                    <a:pt x="433" y="161"/>
                    <a:pt x="433" y="161"/>
                    <a:pt x="433" y="161"/>
                  </a:cubicBezTo>
                  <a:cubicBezTo>
                    <a:pt x="350" y="67"/>
                    <a:pt x="350" y="67"/>
                    <a:pt x="350" y="67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89" y="257"/>
                    <a:pt x="289" y="257"/>
                    <a:pt x="289" y="257"/>
                  </a:cubicBezTo>
                  <a:cubicBezTo>
                    <a:pt x="268" y="275"/>
                    <a:pt x="249" y="294"/>
                    <a:pt x="230" y="316"/>
                  </a:cubicBezTo>
                  <a:cubicBezTo>
                    <a:pt x="227" y="316"/>
                    <a:pt x="227" y="316"/>
                    <a:pt x="227" y="316"/>
                  </a:cubicBezTo>
                  <a:cubicBezTo>
                    <a:pt x="110" y="275"/>
                    <a:pt x="110" y="275"/>
                    <a:pt x="110" y="275"/>
                  </a:cubicBezTo>
                  <a:cubicBezTo>
                    <a:pt x="48" y="388"/>
                    <a:pt x="48" y="388"/>
                    <a:pt x="48" y="388"/>
                  </a:cubicBezTo>
                  <a:cubicBezTo>
                    <a:pt x="147" y="471"/>
                    <a:pt x="147" y="471"/>
                    <a:pt x="147" y="471"/>
                  </a:cubicBezTo>
                  <a:cubicBezTo>
                    <a:pt x="137" y="495"/>
                    <a:pt x="131" y="514"/>
                    <a:pt x="126" y="551"/>
                  </a:cubicBezTo>
                  <a:cubicBezTo>
                    <a:pt x="123" y="551"/>
                    <a:pt x="123" y="551"/>
                    <a:pt x="123" y="551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0" y="701"/>
                    <a:pt x="0" y="701"/>
                    <a:pt x="0" y="701"/>
                  </a:cubicBezTo>
                  <a:cubicBezTo>
                    <a:pt x="126" y="725"/>
                    <a:pt x="126" y="725"/>
                    <a:pt x="126" y="725"/>
                  </a:cubicBezTo>
                  <a:cubicBezTo>
                    <a:pt x="131" y="760"/>
                    <a:pt x="142" y="794"/>
                    <a:pt x="155" y="829"/>
                  </a:cubicBezTo>
                  <a:cubicBezTo>
                    <a:pt x="153" y="829"/>
                    <a:pt x="153" y="829"/>
                    <a:pt x="153" y="829"/>
                  </a:cubicBezTo>
                  <a:cubicBezTo>
                    <a:pt x="59" y="912"/>
                    <a:pt x="59" y="912"/>
                    <a:pt x="59" y="912"/>
                  </a:cubicBezTo>
                  <a:cubicBezTo>
                    <a:pt x="128" y="1022"/>
                    <a:pt x="128" y="1022"/>
                    <a:pt x="128" y="1022"/>
                  </a:cubicBezTo>
                  <a:cubicBezTo>
                    <a:pt x="249" y="977"/>
                    <a:pt x="249" y="977"/>
                    <a:pt x="249" y="977"/>
                  </a:cubicBezTo>
                  <a:cubicBezTo>
                    <a:pt x="275" y="1008"/>
                    <a:pt x="305" y="1038"/>
                    <a:pt x="340" y="1059"/>
                  </a:cubicBezTo>
                  <a:cubicBezTo>
                    <a:pt x="340" y="1062"/>
                    <a:pt x="340" y="1062"/>
                    <a:pt x="340" y="1062"/>
                  </a:cubicBezTo>
                  <a:cubicBezTo>
                    <a:pt x="308" y="1182"/>
                    <a:pt x="308" y="1182"/>
                    <a:pt x="308" y="1182"/>
                  </a:cubicBezTo>
                  <a:cubicBezTo>
                    <a:pt x="423" y="1238"/>
                    <a:pt x="423" y="1238"/>
                    <a:pt x="423" y="1238"/>
                  </a:cubicBezTo>
                  <a:cubicBezTo>
                    <a:pt x="500" y="1134"/>
                    <a:pt x="500" y="1134"/>
                    <a:pt x="500" y="1134"/>
                  </a:cubicBezTo>
                  <a:lnTo>
                    <a:pt x="500" y="1134"/>
                  </a:lnTo>
                  <a:cubicBezTo>
                    <a:pt x="524" y="1140"/>
                    <a:pt x="554" y="1148"/>
                    <a:pt x="581" y="1150"/>
                  </a:cubicBezTo>
                  <a:cubicBezTo>
                    <a:pt x="581" y="1153"/>
                    <a:pt x="581" y="1153"/>
                    <a:pt x="581" y="1153"/>
                  </a:cubicBezTo>
                  <a:cubicBezTo>
                    <a:pt x="610" y="1273"/>
                    <a:pt x="610" y="1273"/>
                    <a:pt x="610" y="1273"/>
                  </a:cubicBezTo>
                  <a:cubicBezTo>
                    <a:pt x="738" y="1265"/>
                    <a:pt x="738" y="1265"/>
                    <a:pt x="738" y="1265"/>
                  </a:cubicBezTo>
                  <a:cubicBezTo>
                    <a:pt x="754" y="1137"/>
                    <a:pt x="754" y="1137"/>
                    <a:pt x="754" y="1137"/>
                  </a:cubicBezTo>
                  <a:lnTo>
                    <a:pt x="754" y="1137"/>
                  </a:lnTo>
                  <a:cubicBezTo>
                    <a:pt x="781" y="1129"/>
                    <a:pt x="808" y="1121"/>
                    <a:pt x="832" y="1110"/>
                  </a:cubicBezTo>
                  <a:cubicBezTo>
                    <a:pt x="835" y="1116"/>
                    <a:pt x="835" y="1116"/>
                    <a:pt x="835" y="1116"/>
                  </a:cubicBezTo>
                  <a:cubicBezTo>
                    <a:pt x="920" y="1206"/>
                    <a:pt x="920" y="1206"/>
                    <a:pt x="920" y="1206"/>
                  </a:cubicBezTo>
                  <a:cubicBezTo>
                    <a:pt x="1027" y="1137"/>
                    <a:pt x="1027" y="1137"/>
                    <a:pt x="1027" y="1137"/>
                  </a:cubicBezTo>
                  <a:cubicBezTo>
                    <a:pt x="979" y="1019"/>
                    <a:pt x="979" y="1019"/>
                    <a:pt x="979" y="1019"/>
                  </a:cubicBezTo>
                  <a:cubicBezTo>
                    <a:pt x="979" y="1017"/>
                    <a:pt x="979" y="1017"/>
                    <a:pt x="979" y="1017"/>
                  </a:cubicBezTo>
                  <a:cubicBezTo>
                    <a:pt x="1000" y="998"/>
                    <a:pt x="1019" y="979"/>
                    <a:pt x="1035" y="958"/>
                  </a:cubicBezTo>
                  <a:cubicBezTo>
                    <a:pt x="1041" y="960"/>
                    <a:pt x="1041" y="960"/>
                    <a:pt x="1041" y="960"/>
                  </a:cubicBezTo>
                  <a:cubicBezTo>
                    <a:pt x="1158" y="1001"/>
                    <a:pt x="1158" y="1001"/>
                    <a:pt x="1158" y="1001"/>
                  </a:cubicBezTo>
                  <a:cubicBezTo>
                    <a:pt x="1220" y="888"/>
                    <a:pt x="1220" y="888"/>
                    <a:pt x="1220" y="888"/>
                  </a:cubicBezTo>
                  <a:cubicBezTo>
                    <a:pt x="1121" y="805"/>
                    <a:pt x="1121" y="805"/>
                    <a:pt x="1121" y="805"/>
                  </a:cubicBezTo>
                  <a:cubicBezTo>
                    <a:pt x="1118" y="797"/>
                    <a:pt x="1118" y="797"/>
                    <a:pt x="1118" y="797"/>
                  </a:cubicBezTo>
                  <a:cubicBezTo>
                    <a:pt x="1129" y="770"/>
                    <a:pt x="1134" y="749"/>
                    <a:pt x="1140" y="712"/>
                  </a:cubicBezTo>
                  <a:cubicBezTo>
                    <a:pt x="1145" y="712"/>
                    <a:pt x="1145" y="712"/>
                    <a:pt x="1145" y="712"/>
                  </a:cubicBezTo>
                  <a:cubicBezTo>
                    <a:pt x="1252" y="704"/>
                    <a:pt x="1252" y="704"/>
                    <a:pt x="1252" y="704"/>
                  </a:cubicBezTo>
                  <a:cubicBezTo>
                    <a:pt x="1252" y="575"/>
                    <a:pt x="1252" y="575"/>
                    <a:pt x="1252" y="575"/>
                  </a:cubicBezTo>
                  <a:cubicBezTo>
                    <a:pt x="1134" y="551"/>
                    <a:pt x="1134" y="551"/>
                    <a:pt x="1134" y="551"/>
                  </a:cubicBezTo>
                  <a:cubicBezTo>
                    <a:pt x="1137" y="551"/>
                    <a:pt x="1137" y="551"/>
                    <a:pt x="1137" y="551"/>
                  </a:cubicBezTo>
                  <a:cubicBezTo>
                    <a:pt x="1129" y="514"/>
                    <a:pt x="1121" y="479"/>
                    <a:pt x="1107" y="447"/>
                  </a:cubicBezTo>
                  <a:cubicBezTo>
                    <a:pt x="1113" y="444"/>
                    <a:pt x="1113" y="444"/>
                    <a:pt x="1113" y="444"/>
                  </a:cubicBezTo>
                  <a:cubicBezTo>
                    <a:pt x="1206" y="361"/>
                    <a:pt x="1206" y="361"/>
                    <a:pt x="1206" y="361"/>
                  </a:cubicBezTo>
                  <a:cubicBezTo>
                    <a:pt x="1140" y="251"/>
                    <a:pt x="1140" y="251"/>
                    <a:pt x="1140" y="251"/>
                  </a:cubicBezTo>
                  <a:cubicBezTo>
                    <a:pt x="1019" y="297"/>
                    <a:pt x="1019" y="297"/>
                    <a:pt x="1019" y="297"/>
                  </a:cubicBezTo>
                  <a:lnTo>
                    <a:pt x="1019" y="297"/>
                  </a:lnTo>
                  <a:cubicBezTo>
                    <a:pt x="992" y="268"/>
                    <a:pt x="960" y="238"/>
                    <a:pt x="928" y="214"/>
                  </a:cubicBezTo>
                  <a:cubicBezTo>
                    <a:pt x="928" y="211"/>
                    <a:pt x="928" y="211"/>
                    <a:pt x="928" y="211"/>
                  </a:cubicBezTo>
                  <a:cubicBezTo>
                    <a:pt x="960" y="91"/>
                    <a:pt x="960" y="91"/>
                    <a:pt x="960" y="91"/>
                  </a:cubicBezTo>
                  <a:cubicBezTo>
                    <a:pt x="845" y="37"/>
                    <a:pt x="845" y="37"/>
                    <a:pt x="845" y="37"/>
                  </a:cubicBezTo>
                  <a:cubicBezTo>
                    <a:pt x="768" y="142"/>
                    <a:pt x="768" y="142"/>
                    <a:pt x="768" y="142"/>
                  </a:cubicBezTo>
                  <a:close/>
                  <a:moveTo>
                    <a:pt x="1059" y="637"/>
                  </a:moveTo>
                  <a:lnTo>
                    <a:pt x="1059" y="637"/>
                  </a:lnTo>
                  <a:cubicBezTo>
                    <a:pt x="1059" y="872"/>
                    <a:pt x="869" y="1065"/>
                    <a:pt x="634" y="1065"/>
                  </a:cubicBezTo>
                  <a:cubicBezTo>
                    <a:pt x="396" y="1065"/>
                    <a:pt x="206" y="872"/>
                    <a:pt x="206" y="637"/>
                  </a:cubicBezTo>
                  <a:cubicBezTo>
                    <a:pt x="206" y="401"/>
                    <a:pt x="396" y="211"/>
                    <a:pt x="634" y="211"/>
                  </a:cubicBezTo>
                  <a:cubicBezTo>
                    <a:pt x="869" y="211"/>
                    <a:pt x="1059" y="401"/>
                    <a:pt x="1059" y="63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Open Sans Regular" charset="0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6065167" y="4253603"/>
            <a:ext cx="884256" cy="899794"/>
            <a:chOff x="10166235" y="3796777"/>
            <a:chExt cx="1197475" cy="1218519"/>
          </a:xfrm>
          <a:solidFill>
            <a:schemeClr val="accent3"/>
          </a:solidFill>
        </p:grpSpPr>
        <p:sp>
          <p:nvSpPr>
            <p:cNvPr id="146" name="Freeform 200"/>
            <p:cNvSpPr>
              <a:spLocks noChangeArrowheads="1"/>
            </p:cNvSpPr>
            <p:nvPr/>
          </p:nvSpPr>
          <p:spPr bwMode="auto">
            <a:xfrm>
              <a:off x="10415886" y="4050635"/>
              <a:ext cx="715100" cy="710803"/>
            </a:xfrm>
            <a:custGeom>
              <a:avLst/>
              <a:gdLst>
                <a:gd name="T0" fmla="*/ 375 w 748"/>
                <a:gd name="T1" fmla="*/ 0 h 747"/>
                <a:gd name="T2" fmla="*/ 375 w 748"/>
                <a:gd name="T3" fmla="*/ 0 h 747"/>
                <a:gd name="T4" fmla="*/ 0 w 748"/>
                <a:gd name="T5" fmla="*/ 372 h 747"/>
                <a:gd name="T6" fmla="*/ 375 w 748"/>
                <a:gd name="T7" fmla="*/ 746 h 747"/>
                <a:gd name="T8" fmla="*/ 747 w 748"/>
                <a:gd name="T9" fmla="*/ 372 h 747"/>
                <a:gd name="T10" fmla="*/ 375 w 748"/>
                <a:gd name="T11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8" h="747">
                  <a:moveTo>
                    <a:pt x="375" y="0"/>
                  </a:moveTo>
                  <a:lnTo>
                    <a:pt x="375" y="0"/>
                  </a:lnTo>
                  <a:cubicBezTo>
                    <a:pt x="169" y="0"/>
                    <a:pt x="0" y="166"/>
                    <a:pt x="0" y="372"/>
                  </a:cubicBezTo>
                  <a:cubicBezTo>
                    <a:pt x="0" y="578"/>
                    <a:pt x="169" y="746"/>
                    <a:pt x="375" y="746"/>
                  </a:cubicBezTo>
                  <a:cubicBezTo>
                    <a:pt x="581" y="746"/>
                    <a:pt x="747" y="578"/>
                    <a:pt x="747" y="372"/>
                  </a:cubicBezTo>
                  <a:cubicBezTo>
                    <a:pt x="747" y="166"/>
                    <a:pt x="581" y="0"/>
                    <a:pt x="3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Open Sans Regular" charset="0"/>
              </a:endParaRPr>
            </a:p>
          </p:txBody>
        </p:sp>
        <p:sp>
          <p:nvSpPr>
            <p:cNvPr id="147" name="Freeform 201"/>
            <p:cNvSpPr>
              <a:spLocks noChangeArrowheads="1"/>
            </p:cNvSpPr>
            <p:nvPr/>
          </p:nvSpPr>
          <p:spPr bwMode="auto">
            <a:xfrm>
              <a:off x="10166235" y="3796777"/>
              <a:ext cx="1197475" cy="1218519"/>
            </a:xfrm>
            <a:custGeom>
              <a:avLst/>
              <a:gdLst>
                <a:gd name="T0" fmla="*/ 768 w 1253"/>
                <a:gd name="T1" fmla="*/ 142 h 1274"/>
                <a:gd name="T2" fmla="*/ 687 w 1253"/>
                <a:gd name="T3" fmla="*/ 123 h 1274"/>
                <a:gd name="T4" fmla="*/ 530 w 1253"/>
                <a:gd name="T5" fmla="*/ 11 h 1274"/>
                <a:gd name="T6" fmla="*/ 436 w 1253"/>
                <a:gd name="T7" fmla="*/ 163 h 1274"/>
                <a:gd name="T8" fmla="*/ 350 w 1253"/>
                <a:gd name="T9" fmla="*/ 67 h 1274"/>
                <a:gd name="T10" fmla="*/ 289 w 1253"/>
                <a:gd name="T11" fmla="*/ 257 h 1274"/>
                <a:gd name="T12" fmla="*/ 227 w 1253"/>
                <a:gd name="T13" fmla="*/ 316 h 1274"/>
                <a:gd name="T14" fmla="*/ 48 w 1253"/>
                <a:gd name="T15" fmla="*/ 388 h 1274"/>
                <a:gd name="T16" fmla="*/ 126 w 1253"/>
                <a:gd name="T17" fmla="*/ 551 h 1274"/>
                <a:gd name="T18" fmla="*/ 0 w 1253"/>
                <a:gd name="T19" fmla="*/ 573 h 1274"/>
                <a:gd name="T20" fmla="*/ 126 w 1253"/>
                <a:gd name="T21" fmla="*/ 725 h 1274"/>
                <a:gd name="T22" fmla="*/ 153 w 1253"/>
                <a:gd name="T23" fmla="*/ 829 h 1274"/>
                <a:gd name="T24" fmla="*/ 128 w 1253"/>
                <a:gd name="T25" fmla="*/ 1022 h 1274"/>
                <a:gd name="T26" fmla="*/ 340 w 1253"/>
                <a:gd name="T27" fmla="*/ 1059 h 1274"/>
                <a:gd name="T28" fmla="*/ 308 w 1253"/>
                <a:gd name="T29" fmla="*/ 1182 h 1274"/>
                <a:gd name="T30" fmla="*/ 500 w 1253"/>
                <a:gd name="T31" fmla="*/ 1134 h 1274"/>
                <a:gd name="T32" fmla="*/ 581 w 1253"/>
                <a:gd name="T33" fmla="*/ 1150 h 1274"/>
                <a:gd name="T34" fmla="*/ 610 w 1253"/>
                <a:gd name="T35" fmla="*/ 1273 h 1274"/>
                <a:gd name="T36" fmla="*/ 754 w 1253"/>
                <a:gd name="T37" fmla="*/ 1137 h 1274"/>
                <a:gd name="T38" fmla="*/ 832 w 1253"/>
                <a:gd name="T39" fmla="*/ 1110 h 1274"/>
                <a:gd name="T40" fmla="*/ 920 w 1253"/>
                <a:gd name="T41" fmla="*/ 1206 h 1274"/>
                <a:gd name="T42" fmla="*/ 979 w 1253"/>
                <a:gd name="T43" fmla="*/ 1019 h 1274"/>
                <a:gd name="T44" fmla="*/ 1035 w 1253"/>
                <a:gd name="T45" fmla="*/ 958 h 1274"/>
                <a:gd name="T46" fmla="*/ 1158 w 1253"/>
                <a:gd name="T47" fmla="*/ 1001 h 1274"/>
                <a:gd name="T48" fmla="*/ 1121 w 1253"/>
                <a:gd name="T49" fmla="*/ 805 h 1274"/>
                <a:gd name="T50" fmla="*/ 1140 w 1253"/>
                <a:gd name="T51" fmla="*/ 712 h 1274"/>
                <a:gd name="T52" fmla="*/ 1252 w 1253"/>
                <a:gd name="T53" fmla="*/ 704 h 1274"/>
                <a:gd name="T54" fmla="*/ 1134 w 1253"/>
                <a:gd name="T55" fmla="*/ 551 h 1274"/>
                <a:gd name="T56" fmla="*/ 1107 w 1253"/>
                <a:gd name="T57" fmla="*/ 447 h 1274"/>
                <a:gd name="T58" fmla="*/ 1206 w 1253"/>
                <a:gd name="T59" fmla="*/ 361 h 1274"/>
                <a:gd name="T60" fmla="*/ 1019 w 1253"/>
                <a:gd name="T61" fmla="*/ 297 h 1274"/>
                <a:gd name="T62" fmla="*/ 928 w 1253"/>
                <a:gd name="T63" fmla="*/ 214 h 1274"/>
                <a:gd name="T64" fmla="*/ 960 w 1253"/>
                <a:gd name="T65" fmla="*/ 91 h 1274"/>
                <a:gd name="T66" fmla="*/ 768 w 1253"/>
                <a:gd name="T67" fmla="*/ 142 h 1274"/>
                <a:gd name="T68" fmla="*/ 1059 w 1253"/>
                <a:gd name="T69" fmla="*/ 637 h 1274"/>
                <a:gd name="T70" fmla="*/ 206 w 1253"/>
                <a:gd name="T71" fmla="*/ 637 h 1274"/>
                <a:gd name="T72" fmla="*/ 1059 w 1253"/>
                <a:gd name="T73" fmla="*/ 637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53" h="1274">
                  <a:moveTo>
                    <a:pt x="768" y="142"/>
                  </a:moveTo>
                  <a:lnTo>
                    <a:pt x="768" y="142"/>
                  </a:lnTo>
                  <a:cubicBezTo>
                    <a:pt x="743" y="134"/>
                    <a:pt x="717" y="129"/>
                    <a:pt x="687" y="126"/>
                  </a:cubicBezTo>
                  <a:cubicBezTo>
                    <a:pt x="687" y="123"/>
                    <a:pt x="687" y="123"/>
                    <a:pt x="687" y="123"/>
                  </a:cubicBezTo>
                  <a:cubicBezTo>
                    <a:pt x="658" y="0"/>
                    <a:pt x="658" y="0"/>
                    <a:pt x="658" y="0"/>
                  </a:cubicBezTo>
                  <a:cubicBezTo>
                    <a:pt x="530" y="11"/>
                    <a:pt x="530" y="11"/>
                    <a:pt x="530" y="11"/>
                  </a:cubicBezTo>
                  <a:cubicBezTo>
                    <a:pt x="514" y="136"/>
                    <a:pt x="514" y="136"/>
                    <a:pt x="514" y="136"/>
                  </a:cubicBezTo>
                  <a:cubicBezTo>
                    <a:pt x="487" y="145"/>
                    <a:pt x="460" y="153"/>
                    <a:pt x="436" y="163"/>
                  </a:cubicBezTo>
                  <a:cubicBezTo>
                    <a:pt x="433" y="161"/>
                    <a:pt x="433" y="161"/>
                    <a:pt x="433" y="161"/>
                  </a:cubicBezTo>
                  <a:cubicBezTo>
                    <a:pt x="350" y="67"/>
                    <a:pt x="350" y="67"/>
                    <a:pt x="350" y="67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89" y="257"/>
                    <a:pt x="289" y="257"/>
                    <a:pt x="289" y="257"/>
                  </a:cubicBezTo>
                  <a:cubicBezTo>
                    <a:pt x="268" y="275"/>
                    <a:pt x="249" y="294"/>
                    <a:pt x="230" y="316"/>
                  </a:cubicBezTo>
                  <a:cubicBezTo>
                    <a:pt x="227" y="316"/>
                    <a:pt x="227" y="316"/>
                    <a:pt x="227" y="316"/>
                  </a:cubicBezTo>
                  <a:cubicBezTo>
                    <a:pt x="110" y="275"/>
                    <a:pt x="110" y="275"/>
                    <a:pt x="110" y="275"/>
                  </a:cubicBezTo>
                  <a:cubicBezTo>
                    <a:pt x="48" y="388"/>
                    <a:pt x="48" y="388"/>
                    <a:pt x="48" y="388"/>
                  </a:cubicBezTo>
                  <a:cubicBezTo>
                    <a:pt x="147" y="471"/>
                    <a:pt x="147" y="471"/>
                    <a:pt x="147" y="471"/>
                  </a:cubicBezTo>
                  <a:cubicBezTo>
                    <a:pt x="137" y="495"/>
                    <a:pt x="131" y="514"/>
                    <a:pt x="126" y="551"/>
                  </a:cubicBezTo>
                  <a:cubicBezTo>
                    <a:pt x="123" y="551"/>
                    <a:pt x="123" y="551"/>
                    <a:pt x="123" y="551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0" y="701"/>
                    <a:pt x="0" y="701"/>
                    <a:pt x="0" y="701"/>
                  </a:cubicBezTo>
                  <a:cubicBezTo>
                    <a:pt x="126" y="725"/>
                    <a:pt x="126" y="725"/>
                    <a:pt x="126" y="725"/>
                  </a:cubicBezTo>
                  <a:cubicBezTo>
                    <a:pt x="131" y="760"/>
                    <a:pt x="142" y="794"/>
                    <a:pt x="155" y="829"/>
                  </a:cubicBezTo>
                  <a:cubicBezTo>
                    <a:pt x="153" y="829"/>
                    <a:pt x="153" y="829"/>
                    <a:pt x="153" y="829"/>
                  </a:cubicBezTo>
                  <a:cubicBezTo>
                    <a:pt x="59" y="912"/>
                    <a:pt x="59" y="912"/>
                    <a:pt x="59" y="912"/>
                  </a:cubicBezTo>
                  <a:cubicBezTo>
                    <a:pt x="128" y="1022"/>
                    <a:pt x="128" y="1022"/>
                    <a:pt x="128" y="1022"/>
                  </a:cubicBezTo>
                  <a:cubicBezTo>
                    <a:pt x="249" y="977"/>
                    <a:pt x="249" y="977"/>
                    <a:pt x="249" y="977"/>
                  </a:cubicBezTo>
                  <a:cubicBezTo>
                    <a:pt x="275" y="1008"/>
                    <a:pt x="305" y="1038"/>
                    <a:pt x="340" y="1059"/>
                  </a:cubicBezTo>
                  <a:cubicBezTo>
                    <a:pt x="340" y="1062"/>
                    <a:pt x="340" y="1062"/>
                    <a:pt x="340" y="1062"/>
                  </a:cubicBezTo>
                  <a:cubicBezTo>
                    <a:pt x="308" y="1182"/>
                    <a:pt x="308" y="1182"/>
                    <a:pt x="308" y="1182"/>
                  </a:cubicBezTo>
                  <a:cubicBezTo>
                    <a:pt x="423" y="1238"/>
                    <a:pt x="423" y="1238"/>
                    <a:pt x="423" y="1238"/>
                  </a:cubicBezTo>
                  <a:cubicBezTo>
                    <a:pt x="500" y="1134"/>
                    <a:pt x="500" y="1134"/>
                    <a:pt x="500" y="1134"/>
                  </a:cubicBezTo>
                  <a:lnTo>
                    <a:pt x="500" y="1134"/>
                  </a:lnTo>
                  <a:cubicBezTo>
                    <a:pt x="524" y="1140"/>
                    <a:pt x="554" y="1148"/>
                    <a:pt x="581" y="1150"/>
                  </a:cubicBezTo>
                  <a:cubicBezTo>
                    <a:pt x="581" y="1153"/>
                    <a:pt x="581" y="1153"/>
                    <a:pt x="581" y="1153"/>
                  </a:cubicBezTo>
                  <a:cubicBezTo>
                    <a:pt x="610" y="1273"/>
                    <a:pt x="610" y="1273"/>
                    <a:pt x="610" y="1273"/>
                  </a:cubicBezTo>
                  <a:cubicBezTo>
                    <a:pt x="738" y="1265"/>
                    <a:pt x="738" y="1265"/>
                    <a:pt x="738" y="1265"/>
                  </a:cubicBezTo>
                  <a:cubicBezTo>
                    <a:pt x="754" y="1137"/>
                    <a:pt x="754" y="1137"/>
                    <a:pt x="754" y="1137"/>
                  </a:cubicBezTo>
                  <a:lnTo>
                    <a:pt x="754" y="1137"/>
                  </a:lnTo>
                  <a:cubicBezTo>
                    <a:pt x="781" y="1129"/>
                    <a:pt x="808" y="1121"/>
                    <a:pt x="832" y="1110"/>
                  </a:cubicBezTo>
                  <a:cubicBezTo>
                    <a:pt x="835" y="1116"/>
                    <a:pt x="835" y="1116"/>
                    <a:pt x="835" y="1116"/>
                  </a:cubicBezTo>
                  <a:cubicBezTo>
                    <a:pt x="920" y="1206"/>
                    <a:pt x="920" y="1206"/>
                    <a:pt x="920" y="1206"/>
                  </a:cubicBezTo>
                  <a:cubicBezTo>
                    <a:pt x="1027" y="1137"/>
                    <a:pt x="1027" y="1137"/>
                    <a:pt x="1027" y="1137"/>
                  </a:cubicBezTo>
                  <a:cubicBezTo>
                    <a:pt x="979" y="1019"/>
                    <a:pt x="979" y="1019"/>
                    <a:pt x="979" y="1019"/>
                  </a:cubicBezTo>
                  <a:cubicBezTo>
                    <a:pt x="979" y="1017"/>
                    <a:pt x="979" y="1017"/>
                    <a:pt x="979" y="1017"/>
                  </a:cubicBezTo>
                  <a:cubicBezTo>
                    <a:pt x="1000" y="998"/>
                    <a:pt x="1019" y="979"/>
                    <a:pt x="1035" y="958"/>
                  </a:cubicBezTo>
                  <a:cubicBezTo>
                    <a:pt x="1041" y="960"/>
                    <a:pt x="1041" y="960"/>
                    <a:pt x="1041" y="960"/>
                  </a:cubicBezTo>
                  <a:cubicBezTo>
                    <a:pt x="1158" y="1001"/>
                    <a:pt x="1158" y="1001"/>
                    <a:pt x="1158" y="1001"/>
                  </a:cubicBezTo>
                  <a:cubicBezTo>
                    <a:pt x="1220" y="888"/>
                    <a:pt x="1220" y="888"/>
                    <a:pt x="1220" y="888"/>
                  </a:cubicBezTo>
                  <a:cubicBezTo>
                    <a:pt x="1121" y="805"/>
                    <a:pt x="1121" y="805"/>
                    <a:pt x="1121" y="805"/>
                  </a:cubicBezTo>
                  <a:cubicBezTo>
                    <a:pt x="1118" y="797"/>
                    <a:pt x="1118" y="797"/>
                    <a:pt x="1118" y="797"/>
                  </a:cubicBezTo>
                  <a:cubicBezTo>
                    <a:pt x="1129" y="770"/>
                    <a:pt x="1134" y="749"/>
                    <a:pt x="1140" y="712"/>
                  </a:cubicBezTo>
                  <a:cubicBezTo>
                    <a:pt x="1145" y="712"/>
                    <a:pt x="1145" y="712"/>
                    <a:pt x="1145" y="712"/>
                  </a:cubicBezTo>
                  <a:cubicBezTo>
                    <a:pt x="1252" y="704"/>
                    <a:pt x="1252" y="704"/>
                    <a:pt x="1252" y="704"/>
                  </a:cubicBezTo>
                  <a:cubicBezTo>
                    <a:pt x="1252" y="575"/>
                    <a:pt x="1252" y="575"/>
                    <a:pt x="1252" y="575"/>
                  </a:cubicBezTo>
                  <a:cubicBezTo>
                    <a:pt x="1134" y="551"/>
                    <a:pt x="1134" y="551"/>
                    <a:pt x="1134" y="551"/>
                  </a:cubicBezTo>
                  <a:cubicBezTo>
                    <a:pt x="1137" y="551"/>
                    <a:pt x="1137" y="551"/>
                    <a:pt x="1137" y="551"/>
                  </a:cubicBezTo>
                  <a:cubicBezTo>
                    <a:pt x="1129" y="514"/>
                    <a:pt x="1121" y="479"/>
                    <a:pt x="1107" y="447"/>
                  </a:cubicBezTo>
                  <a:cubicBezTo>
                    <a:pt x="1113" y="444"/>
                    <a:pt x="1113" y="444"/>
                    <a:pt x="1113" y="444"/>
                  </a:cubicBezTo>
                  <a:cubicBezTo>
                    <a:pt x="1206" y="361"/>
                    <a:pt x="1206" y="361"/>
                    <a:pt x="1206" y="361"/>
                  </a:cubicBezTo>
                  <a:cubicBezTo>
                    <a:pt x="1140" y="251"/>
                    <a:pt x="1140" y="251"/>
                    <a:pt x="1140" y="251"/>
                  </a:cubicBezTo>
                  <a:cubicBezTo>
                    <a:pt x="1019" y="297"/>
                    <a:pt x="1019" y="297"/>
                    <a:pt x="1019" y="297"/>
                  </a:cubicBezTo>
                  <a:lnTo>
                    <a:pt x="1019" y="297"/>
                  </a:lnTo>
                  <a:cubicBezTo>
                    <a:pt x="992" y="268"/>
                    <a:pt x="960" y="238"/>
                    <a:pt x="928" y="214"/>
                  </a:cubicBezTo>
                  <a:cubicBezTo>
                    <a:pt x="928" y="211"/>
                    <a:pt x="928" y="211"/>
                    <a:pt x="928" y="211"/>
                  </a:cubicBezTo>
                  <a:cubicBezTo>
                    <a:pt x="960" y="91"/>
                    <a:pt x="960" y="91"/>
                    <a:pt x="960" y="91"/>
                  </a:cubicBezTo>
                  <a:cubicBezTo>
                    <a:pt x="845" y="37"/>
                    <a:pt x="845" y="37"/>
                    <a:pt x="845" y="37"/>
                  </a:cubicBezTo>
                  <a:cubicBezTo>
                    <a:pt x="768" y="142"/>
                    <a:pt x="768" y="142"/>
                    <a:pt x="768" y="142"/>
                  </a:cubicBezTo>
                  <a:close/>
                  <a:moveTo>
                    <a:pt x="1059" y="637"/>
                  </a:moveTo>
                  <a:lnTo>
                    <a:pt x="1059" y="637"/>
                  </a:lnTo>
                  <a:cubicBezTo>
                    <a:pt x="1059" y="872"/>
                    <a:pt x="869" y="1065"/>
                    <a:pt x="634" y="1065"/>
                  </a:cubicBezTo>
                  <a:cubicBezTo>
                    <a:pt x="396" y="1065"/>
                    <a:pt x="206" y="872"/>
                    <a:pt x="206" y="637"/>
                  </a:cubicBezTo>
                  <a:cubicBezTo>
                    <a:pt x="206" y="401"/>
                    <a:pt x="396" y="211"/>
                    <a:pt x="634" y="211"/>
                  </a:cubicBezTo>
                  <a:cubicBezTo>
                    <a:pt x="869" y="211"/>
                    <a:pt x="1059" y="401"/>
                    <a:pt x="1059" y="63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Open Sans Regular" charset="0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3243414" y="4965523"/>
            <a:ext cx="1289965" cy="1312634"/>
            <a:chOff x="10166235" y="3796777"/>
            <a:chExt cx="1197475" cy="1218519"/>
          </a:xfrm>
          <a:solidFill>
            <a:schemeClr val="accent1"/>
          </a:solidFill>
        </p:grpSpPr>
        <p:sp>
          <p:nvSpPr>
            <p:cNvPr id="149" name="Freeform 200"/>
            <p:cNvSpPr>
              <a:spLocks noChangeArrowheads="1"/>
            </p:cNvSpPr>
            <p:nvPr/>
          </p:nvSpPr>
          <p:spPr bwMode="auto">
            <a:xfrm>
              <a:off x="10415886" y="4050635"/>
              <a:ext cx="715100" cy="710803"/>
            </a:xfrm>
            <a:custGeom>
              <a:avLst/>
              <a:gdLst>
                <a:gd name="T0" fmla="*/ 375 w 748"/>
                <a:gd name="T1" fmla="*/ 0 h 747"/>
                <a:gd name="T2" fmla="*/ 375 w 748"/>
                <a:gd name="T3" fmla="*/ 0 h 747"/>
                <a:gd name="T4" fmla="*/ 0 w 748"/>
                <a:gd name="T5" fmla="*/ 372 h 747"/>
                <a:gd name="T6" fmla="*/ 375 w 748"/>
                <a:gd name="T7" fmla="*/ 746 h 747"/>
                <a:gd name="T8" fmla="*/ 747 w 748"/>
                <a:gd name="T9" fmla="*/ 372 h 747"/>
                <a:gd name="T10" fmla="*/ 375 w 748"/>
                <a:gd name="T11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8" h="747">
                  <a:moveTo>
                    <a:pt x="375" y="0"/>
                  </a:moveTo>
                  <a:lnTo>
                    <a:pt x="375" y="0"/>
                  </a:lnTo>
                  <a:cubicBezTo>
                    <a:pt x="169" y="0"/>
                    <a:pt x="0" y="166"/>
                    <a:pt x="0" y="372"/>
                  </a:cubicBezTo>
                  <a:cubicBezTo>
                    <a:pt x="0" y="578"/>
                    <a:pt x="169" y="746"/>
                    <a:pt x="375" y="746"/>
                  </a:cubicBezTo>
                  <a:cubicBezTo>
                    <a:pt x="581" y="746"/>
                    <a:pt x="747" y="578"/>
                    <a:pt x="747" y="372"/>
                  </a:cubicBezTo>
                  <a:cubicBezTo>
                    <a:pt x="747" y="166"/>
                    <a:pt x="581" y="0"/>
                    <a:pt x="3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Open Sans Regular" charset="0"/>
              </a:endParaRPr>
            </a:p>
          </p:txBody>
        </p:sp>
        <p:sp>
          <p:nvSpPr>
            <p:cNvPr id="150" name="Freeform 201"/>
            <p:cNvSpPr>
              <a:spLocks noChangeArrowheads="1"/>
            </p:cNvSpPr>
            <p:nvPr/>
          </p:nvSpPr>
          <p:spPr bwMode="auto">
            <a:xfrm>
              <a:off x="10166235" y="3796777"/>
              <a:ext cx="1197475" cy="1218519"/>
            </a:xfrm>
            <a:custGeom>
              <a:avLst/>
              <a:gdLst>
                <a:gd name="T0" fmla="*/ 768 w 1253"/>
                <a:gd name="T1" fmla="*/ 142 h 1274"/>
                <a:gd name="T2" fmla="*/ 687 w 1253"/>
                <a:gd name="T3" fmla="*/ 123 h 1274"/>
                <a:gd name="T4" fmla="*/ 530 w 1253"/>
                <a:gd name="T5" fmla="*/ 11 h 1274"/>
                <a:gd name="T6" fmla="*/ 436 w 1253"/>
                <a:gd name="T7" fmla="*/ 163 h 1274"/>
                <a:gd name="T8" fmla="*/ 350 w 1253"/>
                <a:gd name="T9" fmla="*/ 67 h 1274"/>
                <a:gd name="T10" fmla="*/ 289 w 1253"/>
                <a:gd name="T11" fmla="*/ 257 h 1274"/>
                <a:gd name="T12" fmla="*/ 227 w 1253"/>
                <a:gd name="T13" fmla="*/ 316 h 1274"/>
                <a:gd name="T14" fmla="*/ 48 w 1253"/>
                <a:gd name="T15" fmla="*/ 388 h 1274"/>
                <a:gd name="T16" fmla="*/ 126 w 1253"/>
                <a:gd name="T17" fmla="*/ 551 h 1274"/>
                <a:gd name="T18" fmla="*/ 0 w 1253"/>
                <a:gd name="T19" fmla="*/ 573 h 1274"/>
                <a:gd name="T20" fmla="*/ 126 w 1253"/>
                <a:gd name="T21" fmla="*/ 725 h 1274"/>
                <a:gd name="T22" fmla="*/ 153 w 1253"/>
                <a:gd name="T23" fmla="*/ 829 h 1274"/>
                <a:gd name="T24" fmla="*/ 128 w 1253"/>
                <a:gd name="T25" fmla="*/ 1022 h 1274"/>
                <a:gd name="T26" fmla="*/ 340 w 1253"/>
                <a:gd name="T27" fmla="*/ 1059 h 1274"/>
                <a:gd name="T28" fmla="*/ 308 w 1253"/>
                <a:gd name="T29" fmla="*/ 1182 h 1274"/>
                <a:gd name="T30" fmla="*/ 500 w 1253"/>
                <a:gd name="T31" fmla="*/ 1134 h 1274"/>
                <a:gd name="T32" fmla="*/ 581 w 1253"/>
                <a:gd name="T33" fmla="*/ 1150 h 1274"/>
                <a:gd name="T34" fmla="*/ 610 w 1253"/>
                <a:gd name="T35" fmla="*/ 1273 h 1274"/>
                <a:gd name="T36" fmla="*/ 754 w 1253"/>
                <a:gd name="T37" fmla="*/ 1137 h 1274"/>
                <a:gd name="T38" fmla="*/ 832 w 1253"/>
                <a:gd name="T39" fmla="*/ 1110 h 1274"/>
                <a:gd name="T40" fmla="*/ 920 w 1253"/>
                <a:gd name="T41" fmla="*/ 1206 h 1274"/>
                <a:gd name="T42" fmla="*/ 979 w 1253"/>
                <a:gd name="T43" fmla="*/ 1019 h 1274"/>
                <a:gd name="T44" fmla="*/ 1035 w 1253"/>
                <a:gd name="T45" fmla="*/ 958 h 1274"/>
                <a:gd name="T46" fmla="*/ 1158 w 1253"/>
                <a:gd name="T47" fmla="*/ 1001 h 1274"/>
                <a:gd name="T48" fmla="*/ 1121 w 1253"/>
                <a:gd name="T49" fmla="*/ 805 h 1274"/>
                <a:gd name="T50" fmla="*/ 1140 w 1253"/>
                <a:gd name="T51" fmla="*/ 712 h 1274"/>
                <a:gd name="T52" fmla="*/ 1252 w 1253"/>
                <a:gd name="T53" fmla="*/ 704 h 1274"/>
                <a:gd name="T54" fmla="*/ 1134 w 1253"/>
                <a:gd name="T55" fmla="*/ 551 h 1274"/>
                <a:gd name="T56" fmla="*/ 1107 w 1253"/>
                <a:gd name="T57" fmla="*/ 447 h 1274"/>
                <a:gd name="T58" fmla="*/ 1206 w 1253"/>
                <a:gd name="T59" fmla="*/ 361 h 1274"/>
                <a:gd name="T60" fmla="*/ 1019 w 1253"/>
                <a:gd name="T61" fmla="*/ 297 h 1274"/>
                <a:gd name="T62" fmla="*/ 928 w 1253"/>
                <a:gd name="T63" fmla="*/ 214 h 1274"/>
                <a:gd name="T64" fmla="*/ 960 w 1253"/>
                <a:gd name="T65" fmla="*/ 91 h 1274"/>
                <a:gd name="T66" fmla="*/ 768 w 1253"/>
                <a:gd name="T67" fmla="*/ 142 h 1274"/>
                <a:gd name="T68" fmla="*/ 1059 w 1253"/>
                <a:gd name="T69" fmla="*/ 637 h 1274"/>
                <a:gd name="T70" fmla="*/ 206 w 1253"/>
                <a:gd name="T71" fmla="*/ 637 h 1274"/>
                <a:gd name="T72" fmla="*/ 1059 w 1253"/>
                <a:gd name="T73" fmla="*/ 637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53" h="1274">
                  <a:moveTo>
                    <a:pt x="768" y="142"/>
                  </a:moveTo>
                  <a:lnTo>
                    <a:pt x="768" y="142"/>
                  </a:lnTo>
                  <a:cubicBezTo>
                    <a:pt x="743" y="134"/>
                    <a:pt x="717" y="129"/>
                    <a:pt x="687" y="126"/>
                  </a:cubicBezTo>
                  <a:cubicBezTo>
                    <a:pt x="687" y="123"/>
                    <a:pt x="687" y="123"/>
                    <a:pt x="687" y="123"/>
                  </a:cubicBezTo>
                  <a:cubicBezTo>
                    <a:pt x="658" y="0"/>
                    <a:pt x="658" y="0"/>
                    <a:pt x="658" y="0"/>
                  </a:cubicBezTo>
                  <a:cubicBezTo>
                    <a:pt x="530" y="11"/>
                    <a:pt x="530" y="11"/>
                    <a:pt x="530" y="11"/>
                  </a:cubicBezTo>
                  <a:cubicBezTo>
                    <a:pt x="514" y="136"/>
                    <a:pt x="514" y="136"/>
                    <a:pt x="514" y="136"/>
                  </a:cubicBezTo>
                  <a:cubicBezTo>
                    <a:pt x="487" y="145"/>
                    <a:pt x="460" y="153"/>
                    <a:pt x="436" y="163"/>
                  </a:cubicBezTo>
                  <a:cubicBezTo>
                    <a:pt x="433" y="161"/>
                    <a:pt x="433" y="161"/>
                    <a:pt x="433" y="161"/>
                  </a:cubicBezTo>
                  <a:cubicBezTo>
                    <a:pt x="350" y="67"/>
                    <a:pt x="350" y="67"/>
                    <a:pt x="350" y="67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89" y="257"/>
                    <a:pt x="289" y="257"/>
                    <a:pt x="289" y="257"/>
                  </a:cubicBezTo>
                  <a:cubicBezTo>
                    <a:pt x="268" y="275"/>
                    <a:pt x="249" y="294"/>
                    <a:pt x="230" y="316"/>
                  </a:cubicBezTo>
                  <a:cubicBezTo>
                    <a:pt x="227" y="316"/>
                    <a:pt x="227" y="316"/>
                    <a:pt x="227" y="316"/>
                  </a:cubicBezTo>
                  <a:cubicBezTo>
                    <a:pt x="110" y="275"/>
                    <a:pt x="110" y="275"/>
                    <a:pt x="110" y="275"/>
                  </a:cubicBezTo>
                  <a:cubicBezTo>
                    <a:pt x="48" y="388"/>
                    <a:pt x="48" y="388"/>
                    <a:pt x="48" y="388"/>
                  </a:cubicBezTo>
                  <a:cubicBezTo>
                    <a:pt x="147" y="471"/>
                    <a:pt x="147" y="471"/>
                    <a:pt x="147" y="471"/>
                  </a:cubicBezTo>
                  <a:cubicBezTo>
                    <a:pt x="137" y="495"/>
                    <a:pt x="131" y="514"/>
                    <a:pt x="126" y="551"/>
                  </a:cubicBezTo>
                  <a:cubicBezTo>
                    <a:pt x="123" y="551"/>
                    <a:pt x="123" y="551"/>
                    <a:pt x="123" y="551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0" y="701"/>
                    <a:pt x="0" y="701"/>
                    <a:pt x="0" y="701"/>
                  </a:cubicBezTo>
                  <a:cubicBezTo>
                    <a:pt x="126" y="725"/>
                    <a:pt x="126" y="725"/>
                    <a:pt x="126" y="725"/>
                  </a:cubicBezTo>
                  <a:cubicBezTo>
                    <a:pt x="131" y="760"/>
                    <a:pt x="142" y="794"/>
                    <a:pt x="155" y="829"/>
                  </a:cubicBezTo>
                  <a:cubicBezTo>
                    <a:pt x="153" y="829"/>
                    <a:pt x="153" y="829"/>
                    <a:pt x="153" y="829"/>
                  </a:cubicBezTo>
                  <a:cubicBezTo>
                    <a:pt x="59" y="912"/>
                    <a:pt x="59" y="912"/>
                    <a:pt x="59" y="912"/>
                  </a:cubicBezTo>
                  <a:cubicBezTo>
                    <a:pt x="128" y="1022"/>
                    <a:pt x="128" y="1022"/>
                    <a:pt x="128" y="1022"/>
                  </a:cubicBezTo>
                  <a:cubicBezTo>
                    <a:pt x="249" y="977"/>
                    <a:pt x="249" y="977"/>
                    <a:pt x="249" y="977"/>
                  </a:cubicBezTo>
                  <a:cubicBezTo>
                    <a:pt x="275" y="1008"/>
                    <a:pt x="305" y="1038"/>
                    <a:pt x="340" y="1059"/>
                  </a:cubicBezTo>
                  <a:cubicBezTo>
                    <a:pt x="340" y="1062"/>
                    <a:pt x="340" y="1062"/>
                    <a:pt x="340" y="1062"/>
                  </a:cubicBezTo>
                  <a:cubicBezTo>
                    <a:pt x="308" y="1182"/>
                    <a:pt x="308" y="1182"/>
                    <a:pt x="308" y="1182"/>
                  </a:cubicBezTo>
                  <a:cubicBezTo>
                    <a:pt x="423" y="1238"/>
                    <a:pt x="423" y="1238"/>
                    <a:pt x="423" y="1238"/>
                  </a:cubicBezTo>
                  <a:cubicBezTo>
                    <a:pt x="500" y="1134"/>
                    <a:pt x="500" y="1134"/>
                    <a:pt x="500" y="1134"/>
                  </a:cubicBezTo>
                  <a:lnTo>
                    <a:pt x="500" y="1134"/>
                  </a:lnTo>
                  <a:cubicBezTo>
                    <a:pt x="524" y="1140"/>
                    <a:pt x="554" y="1148"/>
                    <a:pt x="581" y="1150"/>
                  </a:cubicBezTo>
                  <a:cubicBezTo>
                    <a:pt x="581" y="1153"/>
                    <a:pt x="581" y="1153"/>
                    <a:pt x="581" y="1153"/>
                  </a:cubicBezTo>
                  <a:cubicBezTo>
                    <a:pt x="610" y="1273"/>
                    <a:pt x="610" y="1273"/>
                    <a:pt x="610" y="1273"/>
                  </a:cubicBezTo>
                  <a:cubicBezTo>
                    <a:pt x="738" y="1265"/>
                    <a:pt x="738" y="1265"/>
                    <a:pt x="738" y="1265"/>
                  </a:cubicBezTo>
                  <a:cubicBezTo>
                    <a:pt x="754" y="1137"/>
                    <a:pt x="754" y="1137"/>
                    <a:pt x="754" y="1137"/>
                  </a:cubicBezTo>
                  <a:lnTo>
                    <a:pt x="754" y="1137"/>
                  </a:lnTo>
                  <a:cubicBezTo>
                    <a:pt x="781" y="1129"/>
                    <a:pt x="808" y="1121"/>
                    <a:pt x="832" y="1110"/>
                  </a:cubicBezTo>
                  <a:cubicBezTo>
                    <a:pt x="835" y="1116"/>
                    <a:pt x="835" y="1116"/>
                    <a:pt x="835" y="1116"/>
                  </a:cubicBezTo>
                  <a:cubicBezTo>
                    <a:pt x="920" y="1206"/>
                    <a:pt x="920" y="1206"/>
                    <a:pt x="920" y="1206"/>
                  </a:cubicBezTo>
                  <a:cubicBezTo>
                    <a:pt x="1027" y="1137"/>
                    <a:pt x="1027" y="1137"/>
                    <a:pt x="1027" y="1137"/>
                  </a:cubicBezTo>
                  <a:cubicBezTo>
                    <a:pt x="979" y="1019"/>
                    <a:pt x="979" y="1019"/>
                    <a:pt x="979" y="1019"/>
                  </a:cubicBezTo>
                  <a:cubicBezTo>
                    <a:pt x="979" y="1017"/>
                    <a:pt x="979" y="1017"/>
                    <a:pt x="979" y="1017"/>
                  </a:cubicBezTo>
                  <a:cubicBezTo>
                    <a:pt x="1000" y="998"/>
                    <a:pt x="1019" y="979"/>
                    <a:pt x="1035" y="958"/>
                  </a:cubicBezTo>
                  <a:cubicBezTo>
                    <a:pt x="1041" y="960"/>
                    <a:pt x="1041" y="960"/>
                    <a:pt x="1041" y="960"/>
                  </a:cubicBezTo>
                  <a:cubicBezTo>
                    <a:pt x="1158" y="1001"/>
                    <a:pt x="1158" y="1001"/>
                    <a:pt x="1158" y="1001"/>
                  </a:cubicBezTo>
                  <a:cubicBezTo>
                    <a:pt x="1220" y="888"/>
                    <a:pt x="1220" y="888"/>
                    <a:pt x="1220" y="888"/>
                  </a:cubicBezTo>
                  <a:cubicBezTo>
                    <a:pt x="1121" y="805"/>
                    <a:pt x="1121" y="805"/>
                    <a:pt x="1121" y="805"/>
                  </a:cubicBezTo>
                  <a:cubicBezTo>
                    <a:pt x="1118" y="797"/>
                    <a:pt x="1118" y="797"/>
                    <a:pt x="1118" y="797"/>
                  </a:cubicBezTo>
                  <a:cubicBezTo>
                    <a:pt x="1129" y="770"/>
                    <a:pt x="1134" y="749"/>
                    <a:pt x="1140" y="712"/>
                  </a:cubicBezTo>
                  <a:cubicBezTo>
                    <a:pt x="1145" y="712"/>
                    <a:pt x="1145" y="712"/>
                    <a:pt x="1145" y="712"/>
                  </a:cubicBezTo>
                  <a:cubicBezTo>
                    <a:pt x="1252" y="704"/>
                    <a:pt x="1252" y="704"/>
                    <a:pt x="1252" y="704"/>
                  </a:cubicBezTo>
                  <a:cubicBezTo>
                    <a:pt x="1252" y="575"/>
                    <a:pt x="1252" y="575"/>
                    <a:pt x="1252" y="575"/>
                  </a:cubicBezTo>
                  <a:cubicBezTo>
                    <a:pt x="1134" y="551"/>
                    <a:pt x="1134" y="551"/>
                    <a:pt x="1134" y="551"/>
                  </a:cubicBezTo>
                  <a:cubicBezTo>
                    <a:pt x="1137" y="551"/>
                    <a:pt x="1137" y="551"/>
                    <a:pt x="1137" y="551"/>
                  </a:cubicBezTo>
                  <a:cubicBezTo>
                    <a:pt x="1129" y="514"/>
                    <a:pt x="1121" y="479"/>
                    <a:pt x="1107" y="447"/>
                  </a:cubicBezTo>
                  <a:cubicBezTo>
                    <a:pt x="1113" y="444"/>
                    <a:pt x="1113" y="444"/>
                    <a:pt x="1113" y="444"/>
                  </a:cubicBezTo>
                  <a:cubicBezTo>
                    <a:pt x="1206" y="361"/>
                    <a:pt x="1206" y="361"/>
                    <a:pt x="1206" y="361"/>
                  </a:cubicBezTo>
                  <a:cubicBezTo>
                    <a:pt x="1140" y="251"/>
                    <a:pt x="1140" y="251"/>
                    <a:pt x="1140" y="251"/>
                  </a:cubicBezTo>
                  <a:cubicBezTo>
                    <a:pt x="1019" y="297"/>
                    <a:pt x="1019" y="297"/>
                    <a:pt x="1019" y="297"/>
                  </a:cubicBezTo>
                  <a:lnTo>
                    <a:pt x="1019" y="297"/>
                  </a:lnTo>
                  <a:cubicBezTo>
                    <a:pt x="992" y="268"/>
                    <a:pt x="960" y="238"/>
                    <a:pt x="928" y="214"/>
                  </a:cubicBezTo>
                  <a:cubicBezTo>
                    <a:pt x="928" y="211"/>
                    <a:pt x="928" y="211"/>
                    <a:pt x="928" y="211"/>
                  </a:cubicBezTo>
                  <a:cubicBezTo>
                    <a:pt x="960" y="91"/>
                    <a:pt x="960" y="91"/>
                    <a:pt x="960" y="91"/>
                  </a:cubicBezTo>
                  <a:cubicBezTo>
                    <a:pt x="845" y="37"/>
                    <a:pt x="845" y="37"/>
                    <a:pt x="845" y="37"/>
                  </a:cubicBezTo>
                  <a:cubicBezTo>
                    <a:pt x="768" y="142"/>
                    <a:pt x="768" y="142"/>
                    <a:pt x="768" y="142"/>
                  </a:cubicBezTo>
                  <a:close/>
                  <a:moveTo>
                    <a:pt x="1059" y="637"/>
                  </a:moveTo>
                  <a:lnTo>
                    <a:pt x="1059" y="637"/>
                  </a:lnTo>
                  <a:cubicBezTo>
                    <a:pt x="1059" y="872"/>
                    <a:pt x="869" y="1065"/>
                    <a:pt x="634" y="1065"/>
                  </a:cubicBezTo>
                  <a:cubicBezTo>
                    <a:pt x="396" y="1065"/>
                    <a:pt x="206" y="872"/>
                    <a:pt x="206" y="637"/>
                  </a:cubicBezTo>
                  <a:cubicBezTo>
                    <a:pt x="206" y="401"/>
                    <a:pt x="396" y="211"/>
                    <a:pt x="634" y="211"/>
                  </a:cubicBezTo>
                  <a:cubicBezTo>
                    <a:pt x="869" y="211"/>
                    <a:pt x="1059" y="401"/>
                    <a:pt x="1059" y="63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Open Sans Regular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415737" y="6427173"/>
            <a:ext cx="1045180" cy="1063545"/>
            <a:chOff x="10166235" y="3796777"/>
            <a:chExt cx="1197475" cy="121851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2" name="Freeform 200"/>
            <p:cNvSpPr>
              <a:spLocks noChangeArrowheads="1"/>
            </p:cNvSpPr>
            <p:nvPr/>
          </p:nvSpPr>
          <p:spPr bwMode="auto">
            <a:xfrm>
              <a:off x="10415886" y="4050635"/>
              <a:ext cx="715100" cy="710803"/>
            </a:xfrm>
            <a:custGeom>
              <a:avLst/>
              <a:gdLst>
                <a:gd name="T0" fmla="*/ 375 w 748"/>
                <a:gd name="T1" fmla="*/ 0 h 747"/>
                <a:gd name="T2" fmla="*/ 375 w 748"/>
                <a:gd name="T3" fmla="*/ 0 h 747"/>
                <a:gd name="T4" fmla="*/ 0 w 748"/>
                <a:gd name="T5" fmla="*/ 372 h 747"/>
                <a:gd name="T6" fmla="*/ 375 w 748"/>
                <a:gd name="T7" fmla="*/ 746 h 747"/>
                <a:gd name="T8" fmla="*/ 747 w 748"/>
                <a:gd name="T9" fmla="*/ 372 h 747"/>
                <a:gd name="T10" fmla="*/ 375 w 748"/>
                <a:gd name="T11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8" h="747">
                  <a:moveTo>
                    <a:pt x="375" y="0"/>
                  </a:moveTo>
                  <a:lnTo>
                    <a:pt x="375" y="0"/>
                  </a:lnTo>
                  <a:cubicBezTo>
                    <a:pt x="169" y="0"/>
                    <a:pt x="0" y="166"/>
                    <a:pt x="0" y="372"/>
                  </a:cubicBezTo>
                  <a:cubicBezTo>
                    <a:pt x="0" y="578"/>
                    <a:pt x="169" y="746"/>
                    <a:pt x="375" y="746"/>
                  </a:cubicBezTo>
                  <a:cubicBezTo>
                    <a:pt x="581" y="746"/>
                    <a:pt x="747" y="578"/>
                    <a:pt x="747" y="372"/>
                  </a:cubicBezTo>
                  <a:cubicBezTo>
                    <a:pt x="747" y="166"/>
                    <a:pt x="581" y="0"/>
                    <a:pt x="3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Open Sans Regular" charset="0"/>
              </a:endParaRPr>
            </a:p>
          </p:txBody>
        </p:sp>
        <p:sp>
          <p:nvSpPr>
            <p:cNvPr id="153" name="Freeform 201"/>
            <p:cNvSpPr>
              <a:spLocks noChangeArrowheads="1"/>
            </p:cNvSpPr>
            <p:nvPr/>
          </p:nvSpPr>
          <p:spPr bwMode="auto">
            <a:xfrm>
              <a:off x="10166235" y="3796777"/>
              <a:ext cx="1197475" cy="1218519"/>
            </a:xfrm>
            <a:custGeom>
              <a:avLst/>
              <a:gdLst>
                <a:gd name="T0" fmla="*/ 768 w 1253"/>
                <a:gd name="T1" fmla="*/ 142 h 1274"/>
                <a:gd name="T2" fmla="*/ 687 w 1253"/>
                <a:gd name="T3" fmla="*/ 123 h 1274"/>
                <a:gd name="T4" fmla="*/ 530 w 1253"/>
                <a:gd name="T5" fmla="*/ 11 h 1274"/>
                <a:gd name="T6" fmla="*/ 436 w 1253"/>
                <a:gd name="T7" fmla="*/ 163 h 1274"/>
                <a:gd name="T8" fmla="*/ 350 w 1253"/>
                <a:gd name="T9" fmla="*/ 67 h 1274"/>
                <a:gd name="T10" fmla="*/ 289 w 1253"/>
                <a:gd name="T11" fmla="*/ 257 h 1274"/>
                <a:gd name="T12" fmla="*/ 227 w 1253"/>
                <a:gd name="T13" fmla="*/ 316 h 1274"/>
                <a:gd name="T14" fmla="*/ 48 w 1253"/>
                <a:gd name="T15" fmla="*/ 388 h 1274"/>
                <a:gd name="T16" fmla="*/ 126 w 1253"/>
                <a:gd name="T17" fmla="*/ 551 h 1274"/>
                <a:gd name="T18" fmla="*/ 0 w 1253"/>
                <a:gd name="T19" fmla="*/ 573 h 1274"/>
                <a:gd name="T20" fmla="*/ 126 w 1253"/>
                <a:gd name="T21" fmla="*/ 725 h 1274"/>
                <a:gd name="T22" fmla="*/ 153 w 1253"/>
                <a:gd name="T23" fmla="*/ 829 h 1274"/>
                <a:gd name="T24" fmla="*/ 128 w 1253"/>
                <a:gd name="T25" fmla="*/ 1022 h 1274"/>
                <a:gd name="T26" fmla="*/ 340 w 1253"/>
                <a:gd name="T27" fmla="*/ 1059 h 1274"/>
                <a:gd name="T28" fmla="*/ 308 w 1253"/>
                <a:gd name="T29" fmla="*/ 1182 h 1274"/>
                <a:gd name="T30" fmla="*/ 500 w 1253"/>
                <a:gd name="T31" fmla="*/ 1134 h 1274"/>
                <a:gd name="T32" fmla="*/ 581 w 1253"/>
                <a:gd name="T33" fmla="*/ 1150 h 1274"/>
                <a:gd name="T34" fmla="*/ 610 w 1253"/>
                <a:gd name="T35" fmla="*/ 1273 h 1274"/>
                <a:gd name="T36" fmla="*/ 754 w 1253"/>
                <a:gd name="T37" fmla="*/ 1137 h 1274"/>
                <a:gd name="T38" fmla="*/ 832 w 1253"/>
                <a:gd name="T39" fmla="*/ 1110 h 1274"/>
                <a:gd name="T40" fmla="*/ 920 w 1253"/>
                <a:gd name="T41" fmla="*/ 1206 h 1274"/>
                <a:gd name="T42" fmla="*/ 979 w 1253"/>
                <a:gd name="T43" fmla="*/ 1019 h 1274"/>
                <a:gd name="T44" fmla="*/ 1035 w 1253"/>
                <a:gd name="T45" fmla="*/ 958 h 1274"/>
                <a:gd name="T46" fmla="*/ 1158 w 1253"/>
                <a:gd name="T47" fmla="*/ 1001 h 1274"/>
                <a:gd name="T48" fmla="*/ 1121 w 1253"/>
                <a:gd name="T49" fmla="*/ 805 h 1274"/>
                <a:gd name="T50" fmla="*/ 1140 w 1253"/>
                <a:gd name="T51" fmla="*/ 712 h 1274"/>
                <a:gd name="T52" fmla="*/ 1252 w 1253"/>
                <a:gd name="T53" fmla="*/ 704 h 1274"/>
                <a:gd name="T54" fmla="*/ 1134 w 1253"/>
                <a:gd name="T55" fmla="*/ 551 h 1274"/>
                <a:gd name="T56" fmla="*/ 1107 w 1253"/>
                <a:gd name="T57" fmla="*/ 447 h 1274"/>
                <a:gd name="T58" fmla="*/ 1206 w 1253"/>
                <a:gd name="T59" fmla="*/ 361 h 1274"/>
                <a:gd name="T60" fmla="*/ 1019 w 1253"/>
                <a:gd name="T61" fmla="*/ 297 h 1274"/>
                <a:gd name="T62" fmla="*/ 928 w 1253"/>
                <a:gd name="T63" fmla="*/ 214 h 1274"/>
                <a:gd name="T64" fmla="*/ 960 w 1253"/>
                <a:gd name="T65" fmla="*/ 91 h 1274"/>
                <a:gd name="T66" fmla="*/ 768 w 1253"/>
                <a:gd name="T67" fmla="*/ 142 h 1274"/>
                <a:gd name="T68" fmla="*/ 1059 w 1253"/>
                <a:gd name="T69" fmla="*/ 637 h 1274"/>
                <a:gd name="T70" fmla="*/ 206 w 1253"/>
                <a:gd name="T71" fmla="*/ 637 h 1274"/>
                <a:gd name="T72" fmla="*/ 1059 w 1253"/>
                <a:gd name="T73" fmla="*/ 637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53" h="1274">
                  <a:moveTo>
                    <a:pt x="768" y="142"/>
                  </a:moveTo>
                  <a:lnTo>
                    <a:pt x="768" y="142"/>
                  </a:lnTo>
                  <a:cubicBezTo>
                    <a:pt x="743" y="134"/>
                    <a:pt x="717" y="129"/>
                    <a:pt x="687" y="126"/>
                  </a:cubicBezTo>
                  <a:cubicBezTo>
                    <a:pt x="687" y="123"/>
                    <a:pt x="687" y="123"/>
                    <a:pt x="687" y="123"/>
                  </a:cubicBezTo>
                  <a:cubicBezTo>
                    <a:pt x="658" y="0"/>
                    <a:pt x="658" y="0"/>
                    <a:pt x="658" y="0"/>
                  </a:cubicBezTo>
                  <a:cubicBezTo>
                    <a:pt x="530" y="11"/>
                    <a:pt x="530" y="11"/>
                    <a:pt x="530" y="11"/>
                  </a:cubicBezTo>
                  <a:cubicBezTo>
                    <a:pt x="514" y="136"/>
                    <a:pt x="514" y="136"/>
                    <a:pt x="514" y="136"/>
                  </a:cubicBezTo>
                  <a:cubicBezTo>
                    <a:pt x="487" y="145"/>
                    <a:pt x="460" y="153"/>
                    <a:pt x="436" y="163"/>
                  </a:cubicBezTo>
                  <a:cubicBezTo>
                    <a:pt x="433" y="161"/>
                    <a:pt x="433" y="161"/>
                    <a:pt x="433" y="161"/>
                  </a:cubicBezTo>
                  <a:cubicBezTo>
                    <a:pt x="350" y="67"/>
                    <a:pt x="350" y="67"/>
                    <a:pt x="350" y="67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89" y="257"/>
                    <a:pt x="289" y="257"/>
                    <a:pt x="289" y="257"/>
                  </a:cubicBezTo>
                  <a:cubicBezTo>
                    <a:pt x="268" y="275"/>
                    <a:pt x="249" y="294"/>
                    <a:pt x="230" y="316"/>
                  </a:cubicBezTo>
                  <a:cubicBezTo>
                    <a:pt x="227" y="316"/>
                    <a:pt x="227" y="316"/>
                    <a:pt x="227" y="316"/>
                  </a:cubicBezTo>
                  <a:cubicBezTo>
                    <a:pt x="110" y="275"/>
                    <a:pt x="110" y="275"/>
                    <a:pt x="110" y="275"/>
                  </a:cubicBezTo>
                  <a:cubicBezTo>
                    <a:pt x="48" y="388"/>
                    <a:pt x="48" y="388"/>
                    <a:pt x="48" y="388"/>
                  </a:cubicBezTo>
                  <a:cubicBezTo>
                    <a:pt x="147" y="471"/>
                    <a:pt x="147" y="471"/>
                    <a:pt x="147" y="471"/>
                  </a:cubicBezTo>
                  <a:cubicBezTo>
                    <a:pt x="137" y="495"/>
                    <a:pt x="131" y="514"/>
                    <a:pt x="126" y="551"/>
                  </a:cubicBezTo>
                  <a:cubicBezTo>
                    <a:pt x="123" y="551"/>
                    <a:pt x="123" y="551"/>
                    <a:pt x="123" y="551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0" y="701"/>
                    <a:pt x="0" y="701"/>
                    <a:pt x="0" y="701"/>
                  </a:cubicBezTo>
                  <a:cubicBezTo>
                    <a:pt x="126" y="725"/>
                    <a:pt x="126" y="725"/>
                    <a:pt x="126" y="725"/>
                  </a:cubicBezTo>
                  <a:cubicBezTo>
                    <a:pt x="131" y="760"/>
                    <a:pt x="142" y="794"/>
                    <a:pt x="155" y="829"/>
                  </a:cubicBezTo>
                  <a:cubicBezTo>
                    <a:pt x="153" y="829"/>
                    <a:pt x="153" y="829"/>
                    <a:pt x="153" y="829"/>
                  </a:cubicBezTo>
                  <a:cubicBezTo>
                    <a:pt x="59" y="912"/>
                    <a:pt x="59" y="912"/>
                    <a:pt x="59" y="912"/>
                  </a:cubicBezTo>
                  <a:cubicBezTo>
                    <a:pt x="128" y="1022"/>
                    <a:pt x="128" y="1022"/>
                    <a:pt x="128" y="1022"/>
                  </a:cubicBezTo>
                  <a:cubicBezTo>
                    <a:pt x="249" y="977"/>
                    <a:pt x="249" y="977"/>
                    <a:pt x="249" y="977"/>
                  </a:cubicBezTo>
                  <a:cubicBezTo>
                    <a:pt x="275" y="1008"/>
                    <a:pt x="305" y="1038"/>
                    <a:pt x="340" y="1059"/>
                  </a:cubicBezTo>
                  <a:cubicBezTo>
                    <a:pt x="340" y="1062"/>
                    <a:pt x="340" y="1062"/>
                    <a:pt x="340" y="1062"/>
                  </a:cubicBezTo>
                  <a:cubicBezTo>
                    <a:pt x="308" y="1182"/>
                    <a:pt x="308" y="1182"/>
                    <a:pt x="308" y="1182"/>
                  </a:cubicBezTo>
                  <a:cubicBezTo>
                    <a:pt x="423" y="1238"/>
                    <a:pt x="423" y="1238"/>
                    <a:pt x="423" y="1238"/>
                  </a:cubicBezTo>
                  <a:cubicBezTo>
                    <a:pt x="500" y="1134"/>
                    <a:pt x="500" y="1134"/>
                    <a:pt x="500" y="1134"/>
                  </a:cubicBezTo>
                  <a:lnTo>
                    <a:pt x="500" y="1134"/>
                  </a:lnTo>
                  <a:cubicBezTo>
                    <a:pt x="524" y="1140"/>
                    <a:pt x="554" y="1148"/>
                    <a:pt x="581" y="1150"/>
                  </a:cubicBezTo>
                  <a:cubicBezTo>
                    <a:pt x="581" y="1153"/>
                    <a:pt x="581" y="1153"/>
                    <a:pt x="581" y="1153"/>
                  </a:cubicBezTo>
                  <a:cubicBezTo>
                    <a:pt x="610" y="1273"/>
                    <a:pt x="610" y="1273"/>
                    <a:pt x="610" y="1273"/>
                  </a:cubicBezTo>
                  <a:cubicBezTo>
                    <a:pt x="738" y="1265"/>
                    <a:pt x="738" y="1265"/>
                    <a:pt x="738" y="1265"/>
                  </a:cubicBezTo>
                  <a:cubicBezTo>
                    <a:pt x="754" y="1137"/>
                    <a:pt x="754" y="1137"/>
                    <a:pt x="754" y="1137"/>
                  </a:cubicBezTo>
                  <a:lnTo>
                    <a:pt x="754" y="1137"/>
                  </a:lnTo>
                  <a:cubicBezTo>
                    <a:pt x="781" y="1129"/>
                    <a:pt x="808" y="1121"/>
                    <a:pt x="832" y="1110"/>
                  </a:cubicBezTo>
                  <a:cubicBezTo>
                    <a:pt x="835" y="1116"/>
                    <a:pt x="835" y="1116"/>
                    <a:pt x="835" y="1116"/>
                  </a:cubicBezTo>
                  <a:cubicBezTo>
                    <a:pt x="920" y="1206"/>
                    <a:pt x="920" y="1206"/>
                    <a:pt x="920" y="1206"/>
                  </a:cubicBezTo>
                  <a:cubicBezTo>
                    <a:pt x="1027" y="1137"/>
                    <a:pt x="1027" y="1137"/>
                    <a:pt x="1027" y="1137"/>
                  </a:cubicBezTo>
                  <a:cubicBezTo>
                    <a:pt x="979" y="1019"/>
                    <a:pt x="979" y="1019"/>
                    <a:pt x="979" y="1019"/>
                  </a:cubicBezTo>
                  <a:cubicBezTo>
                    <a:pt x="979" y="1017"/>
                    <a:pt x="979" y="1017"/>
                    <a:pt x="979" y="1017"/>
                  </a:cubicBezTo>
                  <a:cubicBezTo>
                    <a:pt x="1000" y="998"/>
                    <a:pt x="1019" y="979"/>
                    <a:pt x="1035" y="958"/>
                  </a:cubicBezTo>
                  <a:cubicBezTo>
                    <a:pt x="1041" y="960"/>
                    <a:pt x="1041" y="960"/>
                    <a:pt x="1041" y="960"/>
                  </a:cubicBezTo>
                  <a:cubicBezTo>
                    <a:pt x="1158" y="1001"/>
                    <a:pt x="1158" y="1001"/>
                    <a:pt x="1158" y="1001"/>
                  </a:cubicBezTo>
                  <a:cubicBezTo>
                    <a:pt x="1220" y="888"/>
                    <a:pt x="1220" y="888"/>
                    <a:pt x="1220" y="888"/>
                  </a:cubicBezTo>
                  <a:cubicBezTo>
                    <a:pt x="1121" y="805"/>
                    <a:pt x="1121" y="805"/>
                    <a:pt x="1121" y="805"/>
                  </a:cubicBezTo>
                  <a:cubicBezTo>
                    <a:pt x="1118" y="797"/>
                    <a:pt x="1118" y="797"/>
                    <a:pt x="1118" y="797"/>
                  </a:cubicBezTo>
                  <a:cubicBezTo>
                    <a:pt x="1129" y="770"/>
                    <a:pt x="1134" y="749"/>
                    <a:pt x="1140" y="712"/>
                  </a:cubicBezTo>
                  <a:cubicBezTo>
                    <a:pt x="1145" y="712"/>
                    <a:pt x="1145" y="712"/>
                    <a:pt x="1145" y="712"/>
                  </a:cubicBezTo>
                  <a:cubicBezTo>
                    <a:pt x="1252" y="704"/>
                    <a:pt x="1252" y="704"/>
                    <a:pt x="1252" y="704"/>
                  </a:cubicBezTo>
                  <a:cubicBezTo>
                    <a:pt x="1252" y="575"/>
                    <a:pt x="1252" y="575"/>
                    <a:pt x="1252" y="575"/>
                  </a:cubicBezTo>
                  <a:cubicBezTo>
                    <a:pt x="1134" y="551"/>
                    <a:pt x="1134" y="551"/>
                    <a:pt x="1134" y="551"/>
                  </a:cubicBezTo>
                  <a:cubicBezTo>
                    <a:pt x="1137" y="551"/>
                    <a:pt x="1137" y="551"/>
                    <a:pt x="1137" y="551"/>
                  </a:cubicBezTo>
                  <a:cubicBezTo>
                    <a:pt x="1129" y="514"/>
                    <a:pt x="1121" y="479"/>
                    <a:pt x="1107" y="447"/>
                  </a:cubicBezTo>
                  <a:cubicBezTo>
                    <a:pt x="1113" y="444"/>
                    <a:pt x="1113" y="444"/>
                    <a:pt x="1113" y="444"/>
                  </a:cubicBezTo>
                  <a:cubicBezTo>
                    <a:pt x="1206" y="361"/>
                    <a:pt x="1206" y="361"/>
                    <a:pt x="1206" y="361"/>
                  </a:cubicBezTo>
                  <a:cubicBezTo>
                    <a:pt x="1140" y="251"/>
                    <a:pt x="1140" y="251"/>
                    <a:pt x="1140" y="251"/>
                  </a:cubicBezTo>
                  <a:cubicBezTo>
                    <a:pt x="1019" y="297"/>
                    <a:pt x="1019" y="297"/>
                    <a:pt x="1019" y="297"/>
                  </a:cubicBezTo>
                  <a:lnTo>
                    <a:pt x="1019" y="297"/>
                  </a:lnTo>
                  <a:cubicBezTo>
                    <a:pt x="992" y="268"/>
                    <a:pt x="960" y="238"/>
                    <a:pt x="928" y="214"/>
                  </a:cubicBezTo>
                  <a:cubicBezTo>
                    <a:pt x="928" y="211"/>
                    <a:pt x="928" y="211"/>
                    <a:pt x="928" y="211"/>
                  </a:cubicBezTo>
                  <a:cubicBezTo>
                    <a:pt x="960" y="91"/>
                    <a:pt x="960" y="91"/>
                    <a:pt x="960" y="91"/>
                  </a:cubicBezTo>
                  <a:cubicBezTo>
                    <a:pt x="845" y="37"/>
                    <a:pt x="845" y="37"/>
                    <a:pt x="845" y="37"/>
                  </a:cubicBezTo>
                  <a:cubicBezTo>
                    <a:pt x="768" y="142"/>
                    <a:pt x="768" y="142"/>
                    <a:pt x="768" y="142"/>
                  </a:cubicBezTo>
                  <a:close/>
                  <a:moveTo>
                    <a:pt x="1059" y="637"/>
                  </a:moveTo>
                  <a:lnTo>
                    <a:pt x="1059" y="637"/>
                  </a:lnTo>
                  <a:cubicBezTo>
                    <a:pt x="1059" y="872"/>
                    <a:pt x="869" y="1065"/>
                    <a:pt x="634" y="1065"/>
                  </a:cubicBezTo>
                  <a:cubicBezTo>
                    <a:pt x="396" y="1065"/>
                    <a:pt x="206" y="872"/>
                    <a:pt x="206" y="637"/>
                  </a:cubicBezTo>
                  <a:cubicBezTo>
                    <a:pt x="206" y="401"/>
                    <a:pt x="396" y="211"/>
                    <a:pt x="634" y="211"/>
                  </a:cubicBezTo>
                  <a:cubicBezTo>
                    <a:pt x="869" y="211"/>
                    <a:pt x="1059" y="401"/>
                    <a:pt x="1059" y="63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Open Sans Regular" charset="0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5472613" y="6739932"/>
            <a:ext cx="657569" cy="669124"/>
            <a:chOff x="10166235" y="3796777"/>
            <a:chExt cx="1197475" cy="1218519"/>
          </a:xfrm>
          <a:solidFill>
            <a:schemeClr val="accent3"/>
          </a:solidFill>
        </p:grpSpPr>
        <p:sp>
          <p:nvSpPr>
            <p:cNvPr id="155" name="Freeform 200"/>
            <p:cNvSpPr>
              <a:spLocks noChangeArrowheads="1"/>
            </p:cNvSpPr>
            <p:nvPr/>
          </p:nvSpPr>
          <p:spPr bwMode="auto">
            <a:xfrm>
              <a:off x="10415886" y="4050635"/>
              <a:ext cx="715100" cy="710803"/>
            </a:xfrm>
            <a:custGeom>
              <a:avLst/>
              <a:gdLst>
                <a:gd name="T0" fmla="*/ 375 w 748"/>
                <a:gd name="T1" fmla="*/ 0 h 747"/>
                <a:gd name="T2" fmla="*/ 375 w 748"/>
                <a:gd name="T3" fmla="*/ 0 h 747"/>
                <a:gd name="T4" fmla="*/ 0 w 748"/>
                <a:gd name="T5" fmla="*/ 372 h 747"/>
                <a:gd name="T6" fmla="*/ 375 w 748"/>
                <a:gd name="T7" fmla="*/ 746 h 747"/>
                <a:gd name="T8" fmla="*/ 747 w 748"/>
                <a:gd name="T9" fmla="*/ 372 h 747"/>
                <a:gd name="T10" fmla="*/ 375 w 748"/>
                <a:gd name="T11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8" h="747">
                  <a:moveTo>
                    <a:pt x="375" y="0"/>
                  </a:moveTo>
                  <a:lnTo>
                    <a:pt x="375" y="0"/>
                  </a:lnTo>
                  <a:cubicBezTo>
                    <a:pt x="169" y="0"/>
                    <a:pt x="0" y="166"/>
                    <a:pt x="0" y="372"/>
                  </a:cubicBezTo>
                  <a:cubicBezTo>
                    <a:pt x="0" y="578"/>
                    <a:pt x="169" y="746"/>
                    <a:pt x="375" y="746"/>
                  </a:cubicBezTo>
                  <a:cubicBezTo>
                    <a:pt x="581" y="746"/>
                    <a:pt x="747" y="578"/>
                    <a:pt x="747" y="372"/>
                  </a:cubicBezTo>
                  <a:cubicBezTo>
                    <a:pt x="747" y="166"/>
                    <a:pt x="581" y="0"/>
                    <a:pt x="3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Open Sans Regular" charset="0"/>
              </a:endParaRPr>
            </a:p>
          </p:txBody>
        </p:sp>
        <p:sp>
          <p:nvSpPr>
            <p:cNvPr id="156" name="Freeform 201"/>
            <p:cNvSpPr>
              <a:spLocks noChangeArrowheads="1"/>
            </p:cNvSpPr>
            <p:nvPr/>
          </p:nvSpPr>
          <p:spPr bwMode="auto">
            <a:xfrm>
              <a:off x="10166235" y="3796777"/>
              <a:ext cx="1197475" cy="1218519"/>
            </a:xfrm>
            <a:custGeom>
              <a:avLst/>
              <a:gdLst>
                <a:gd name="T0" fmla="*/ 768 w 1253"/>
                <a:gd name="T1" fmla="*/ 142 h 1274"/>
                <a:gd name="T2" fmla="*/ 687 w 1253"/>
                <a:gd name="T3" fmla="*/ 123 h 1274"/>
                <a:gd name="T4" fmla="*/ 530 w 1253"/>
                <a:gd name="T5" fmla="*/ 11 h 1274"/>
                <a:gd name="T6" fmla="*/ 436 w 1253"/>
                <a:gd name="T7" fmla="*/ 163 h 1274"/>
                <a:gd name="T8" fmla="*/ 350 w 1253"/>
                <a:gd name="T9" fmla="*/ 67 h 1274"/>
                <a:gd name="T10" fmla="*/ 289 w 1253"/>
                <a:gd name="T11" fmla="*/ 257 h 1274"/>
                <a:gd name="T12" fmla="*/ 227 w 1253"/>
                <a:gd name="T13" fmla="*/ 316 h 1274"/>
                <a:gd name="T14" fmla="*/ 48 w 1253"/>
                <a:gd name="T15" fmla="*/ 388 h 1274"/>
                <a:gd name="T16" fmla="*/ 126 w 1253"/>
                <a:gd name="T17" fmla="*/ 551 h 1274"/>
                <a:gd name="T18" fmla="*/ 0 w 1253"/>
                <a:gd name="T19" fmla="*/ 573 h 1274"/>
                <a:gd name="T20" fmla="*/ 126 w 1253"/>
                <a:gd name="T21" fmla="*/ 725 h 1274"/>
                <a:gd name="T22" fmla="*/ 153 w 1253"/>
                <a:gd name="T23" fmla="*/ 829 h 1274"/>
                <a:gd name="T24" fmla="*/ 128 w 1253"/>
                <a:gd name="T25" fmla="*/ 1022 h 1274"/>
                <a:gd name="T26" fmla="*/ 340 w 1253"/>
                <a:gd name="T27" fmla="*/ 1059 h 1274"/>
                <a:gd name="T28" fmla="*/ 308 w 1253"/>
                <a:gd name="T29" fmla="*/ 1182 h 1274"/>
                <a:gd name="T30" fmla="*/ 500 w 1253"/>
                <a:gd name="T31" fmla="*/ 1134 h 1274"/>
                <a:gd name="T32" fmla="*/ 581 w 1253"/>
                <a:gd name="T33" fmla="*/ 1150 h 1274"/>
                <a:gd name="T34" fmla="*/ 610 w 1253"/>
                <a:gd name="T35" fmla="*/ 1273 h 1274"/>
                <a:gd name="T36" fmla="*/ 754 w 1253"/>
                <a:gd name="T37" fmla="*/ 1137 h 1274"/>
                <a:gd name="T38" fmla="*/ 832 w 1253"/>
                <a:gd name="T39" fmla="*/ 1110 h 1274"/>
                <a:gd name="T40" fmla="*/ 920 w 1253"/>
                <a:gd name="T41" fmla="*/ 1206 h 1274"/>
                <a:gd name="T42" fmla="*/ 979 w 1253"/>
                <a:gd name="T43" fmla="*/ 1019 h 1274"/>
                <a:gd name="T44" fmla="*/ 1035 w 1253"/>
                <a:gd name="T45" fmla="*/ 958 h 1274"/>
                <a:gd name="T46" fmla="*/ 1158 w 1253"/>
                <a:gd name="T47" fmla="*/ 1001 h 1274"/>
                <a:gd name="T48" fmla="*/ 1121 w 1253"/>
                <a:gd name="T49" fmla="*/ 805 h 1274"/>
                <a:gd name="T50" fmla="*/ 1140 w 1253"/>
                <a:gd name="T51" fmla="*/ 712 h 1274"/>
                <a:gd name="T52" fmla="*/ 1252 w 1253"/>
                <a:gd name="T53" fmla="*/ 704 h 1274"/>
                <a:gd name="T54" fmla="*/ 1134 w 1253"/>
                <a:gd name="T55" fmla="*/ 551 h 1274"/>
                <a:gd name="T56" fmla="*/ 1107 w 1253"/>
                <a:gd name="T57" fmla="*/ 447 h 1274"/>
                <a:gd name="T58" fmla="*/ 1206 w 1253"/>
                <a:gd name="T59" fmla="*/ 361 h 1274"/>
                <a:gd name="T60" fmla="*/ 1019 w 1253"/>
                <a:gd name="T61" fmla="*/ 297 h 1274"/>
                <a:gd name="T62" fmla="*/ 928 w 1253"/>
                <a:gd name="T63" fmla="*/ 214 h 1274"/>
                <a:gd name="T64" fmla="*/ 960 w 1253"/>
                <a:gd name="T65" fmla="*/ 91 h 1274"/>
                <a:gd name="T66" fmla="*/ 768 w 1253"/>
                <a:gd name="T67" fmla="*/ 142 h 1274"/>
                <a:gd name="T68" fmla="*/ 1059 w 1253"/>
                <a:gd name="T69" fmla="*/ 637 h 1274"/>
                <a:gd name="T70" fmla="*/ 206 w 1253"/>
                <a:gd name="T71" fmla="*/ 637 h 1274"/>
                <a:gd name="T72" fmla="*/ 1059 w 1253"/>
                <a:gd name="T73" fmla="*/ 637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53" h="1274">
                  <a:moveTo>
                    <a:pt x="768" y="142"/>
                  </a:moveTo>
                  <a:lnTo>
                    <a:pt x="768" y="142"/>
                  </a:lnTo>
                  <a:cubicBezTo>
                    <a:pt x="743" y="134"/>
                    <a:pt x="717" y="129"/>
                    <a:pt x="687" y="126"/>
                  </a:cubicBezTo>
                  <a:cubicBezTo>
                    <a:pt x="687" y="123"/>
                    <a:pt x="687" y="123"/>
                    <a:pt x="687" y="123"/>
                  </a:cubicBezTo>
                  <a:cubicBezTo>
                    <a:pt x="658" y="0"/>
                    <a:pt x="658" y="0"/>
                    <a:pt x="658" y="0"/>
                  </a:cubicBezTo>
                  <a:cubicBezTo>
                    <a:pt x="530" y="11"/>
                    <a:pt x="530" y="11"/>
                    <a:pt x="530" y="11"/>
                  </a:cubicBezTo>
                  <a:cubicBezTo>
                    <a:pt x="514" y="136"/>
                    <a:pt x="514" y="136"/>
                    <a:pt x="514" y="136"/>
                  </a:cubicBezTo>
                  <a:cubicBezTo>
                    <a:pt x="487" y="145"/>
                    <a:pt x="460" y="153"/>
                    <a:pt x="436" y="163"/>
                  </a:cubicBezTo>
                  <a:cubicBezTo>
                    <a:pt x="433" y="161"/>
                    <a:pt x="433" y="161"/>
                    <a:pt x="433" y="161"/>
                  </a:cubicBezTo>
                  <a:cubicBezTo>
                    <a:pt x="350" y="67"/>
                    <a:pt x="350" y="67"/>
                    <a:pt x="350" y="67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89" y="257"/>
                    <a:pt x="289" y="257"/>
                    <a:pt x="289" y="257"/>
                  </a:cubicBezTo>
                  <a:cubicBezTo>
                    <a:pt x="268" y="275"/>
                    <a:pt x="249" y="294"/>
                    <a:pt x="230" y="316"/>
                  </a:cubicBezTo>
                  <a:cubicBezTo>
                    <a:pt x="227" y="316"/>
                    <a:pt x="227" y="316"/>
                    <a:pt x="227" y="316"/>
                  </a:cubicBezTo>
                  <a:cubicBezTo>
                    <a:pt x="110" y="275"/>
                    <a:pt x="110" y="275"/>
                    <a:pt x="110" y="275"/>
                  </a:cubicBezTo>
                  <a:cubicBezTo>
                    <a:pt x="48" y="388"/>
                    <a:pt x="48" y="388"/>
                    <a:pt x="48" y="388"/>
                  </a:cubicBezTo>
                  <a:cubicBezTo>
                    <a:pt x="147" y="471"/>
                    <a:pt x="147" y="471"/>
                    <a:pt x="147" y="471"/>
                  </a:cubicBezTo>
                  <a:cubicBezTo>
                    <a:pt x="137" y="495"/>
                    <a:pt x="131" y="514"/>
                    <a:pt x="126" y="551"/>
                  </a:cubicBezTo>
                  <a:cubicBezTo>
                    <a:pt x="123" y="551"/>
                    <a:pt x="123" y="551"/>
                    <a:pt x="123" y="551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0" y="701"/>
                    <a:pt x="0" y="701"/>
                    <a:pt x="0" y="701"/>
                  </a:cubicBezTo>
                  <a:cubicBezTo>
                    <a:pt x="126" y="725"/>
                    <a:pt x="126" y="725"/>
                    <a:pt x="126" y="725"/>
                  </a:cubicBezTo>
                  <a:cubicBezTo>
                    <a:pt x="131" y="760"/>
                    <a:pt x="142" y="794"/>
                    <a:pt x="155" y="829"/>
                  </a:cubicBezTo>
                  <a:cubicBezTo>
                    <a:pt x="153" y="829"/>
                    <a:pt x="153" y="829"/>
                    <a:pt x="153" y="829"/>
                  </a:cubicBezTo>
                  <a:cubicBezTo>
                    <a:pt x="59" y="912"/>
                    <a:pt x="59" y="912"/>
                    <a:pt x="59" y="912"/>
                  </a:cubicBezTo>
                  <a:cubicBezTo>
                    <a:pt x="128" y="1022"/>
                    <a:pt x="128" y="1022"/>
                    <a:pt x="128" y="1022"/>
                  </a:cubicBezTo>
                  <a:cubicBezTo>
                    <a:pt x="249" y="977"/>
                    <a:pt x="249" y="977"/>
                    <a:pt x="249" y="977"/>
                  </a:cubicBezTo>
                  <a:cubicBezTo>
                    <a:pt x="275" y="1008"/>
                    <a:pt x="305" y="1038"/>
                    <a:pt x="340" y="1059"/>
                  </a:cubicBezTo>
                  <a:cubicBezTo>
                    <a:pt x="340" y="1062"/>
                    <a:pt x="340" y="1062"/>
                    <a:pt x="340" y="1062"/>
                  </a:cubicBezTo>
                  <a:cubicBezTo>
                    <a:pt x="308" y="1182"/>
                    <a:pt x="308" y="1182"/>
                    <a:pt x="308" y="1182"/>
                  </a:cubicBezTo>
                  <a:cubicBezTo>
                    <a:pt x="423" y="1238"/>
                    <a:pt x="423" y="1238"/>
                    <a:pt x="423" y="1238"/>
                  </a:cubicBezTo>
                  <a:cubicBezTo>
                    <a:pt x="500" y="1134"/>
                    <a:pt x="500" y="1134"/>
                    <a:pt x="500" y="1134"/>
                  </a:cubicBezTo>
                  <a:lnTo>
                    <a:pt x="500" y="1134"/>
                  </a:lnTo>
                  <a:cubicBezTo>
                    <a:pt x="524" y="1140"/>
                    <a:pt x="554" y="1148"/>
                    <a:pt x="581" y="1150"/>
                  </a:cubicBezTo>
                  <a:cubicBezTo>
                    <a:pt x="581" y="1153"/>
                    <a:pt x="581" y="1153"/>
                    <a:pt x="581" y="1153"/>
                  </a:cubicBezTo>
                  <a:cubicBezTo>
                    <a:pt x="610" y="1273"/>
                    <a:pt x="610" y="1273"/>
                    <a:pt x="610" y="1273"/>
                  </a:cubicBezTo>
                  <a:cubicBezTo>
                    <a:pt x="738" y="1265"/>
                    <a:pt x="738" y="1265"/>
                    <a:pt x="738" y="1265"/>
                  </a:cubicBezTo>
                  <a:cubicBezTo>
                    <a:pt x="754" y="1137"/>
                    <a:pt x="754" y="1137"/>
                    <a:pt x="754" y="1137"/>
                  </a:cubicBezTo>
                  <a:lnTo>
                    <a:pt x="754" y="1137"/>
                  </a:lnTo>
                  <a:cubicBezTo>
                    <a:pt x="781" y="1129"/>
                    <a:pt x="808" y="1121"/>
                    <a:pt x="832" y="1110"/>
                  </a:cubicBezTo>
                  <a:cubicBezTo>
                    <a:pt x="835" y="1116"/>
                    <a:pt x="835" y="1116"/>
                    <a:pt x="835" y="1116"/>
                  </a:cubicBezTo>
                  <a:cubicBezTo>
                    <a:pt x="920" y="1206"/>
                    <a:pt x="920" y="1206"/>
                    <a:pt x="920" y="1206"/>
                  </a:cubicBezTo>
                  <a:cubicBezTo>
                    <a:pt x="1027" y="1137"/>
                    <a:pt x="1027" y="1137"/>
                    <a:pt x="1027" y="1137"/>
                  </a:cubicBezTo>
                  <a:cubicBezTo>
                    <a:pt x="979" y="1019"/>
                    <a:pt x="979" y="1019"/>
                    <a:pt x="979" y="1019"/>
                  </a:cubicBezTo>
                  <a:cubicBezTo>
                    <a:pt x="979" y="1017"/>
                    <a:pt x="979" y="1017"/>
                    <a:pt x="979" y="1017"/>
                  </a:cubicBezTo>
                  <a:cubicBezTo>
                    <a:pt x="1000" y="998"/>
                    <a:pt x="1019" y="979"/>
                    <a:pt x="1035" y="958"/>
                  </a:cubicBezTo>
                  <a:cubicBezTo>
                    <a:pt x="1041" y="960"/>
                    <a:pt x="1041" y="960"/>
                    <a:pt x="1041" y="960"/>
                  </a:cubicBezTo>
                  <a:cubicBezTo>
                    <a:pt x="1158" y="1001"/>
                    <a:pt x="1158" y="1001"/>
                    <a:pt x="1158" y="1001"/>
                  </a:cubicBezTo>
                  <a:cubicBezTo>
                    <a:pt x="1220" y="888"/>
                    <a:pt x="1220" y="888"/>
                    <a:pt x="1220" y="888"/>
                  </a:cubicBezTo>
                  <a:cubicBezTo>
                    <a:pt x="1121" y="805"/>
                    <a:pt x="1121" y="805"/>
                    <a:pt x="1121" y="805"/>
                  </a:cubicBezTo>
                  <a:cubicBezTo>
                    <a:pt x="1118" y="797"/>
                    <a:pt x="1118" y="797"/>
                    <a:pt x="1118" y="797"/>
                  </a:cubicBezTo>
                  <a:cubicBezTo>
                    <a:pt x="1129" y="770"/>
                    <a:pt x="1134" y="749"/>
                    <a:pt x="1140" y="712"/>
                  </a:cubicBezTo>
                  <a:cubicBezTo>
                    <a:pt x="1145" y="712"/>
                    <a:pt x="1145" y="712"/>
                    <a:pt x="1145" y="712"/>
                  </a:cubicBezTo>
                  <a:cubicBezTo>
                    <a:pt x="1252" y="704"/>
                    <a:pt x="1252" y="704"/>
                    <a:pt x="1252" y="704"/>
                  </a:cubicBezTo>
                  <a:cubicBezTo>
                    <a:pt x="1252" y="575"/>
                    <a:pt x="1252" y="575"/>
                    <a:pt x="1252" y="575"/>
                  </a:cubicBezTo>
                  <a:cubicBezTo>
                    <a:pt x="1134" y="551"/>
                    <a:pt x="1134" y="551"/>
                    <a:pt x="1134" y="551"/>
                  </a:cubicBezTo>
                  <a:cubicBezTo>
                    <a:pt x="1137" y="551"/>
                    <a:pt x="1137" y="551"/>
                    <a:pt x="1137" y="551"/>
                  </a:cubicBezTo>
                  <a:cubicBezTo>
                    <a:pt x="1129" y="514"/>
                    <a:pt x="1121" y="479"/>
                    <a:pt x="1107" y="447"/>
                  </a:cubicBezTo>
                  <a:cubicBezTo>
                    <a:pt x="1113" y="444"/>
                    <a:pt x="1113" y="444"/>
                    <a:pt x="1113" y="444"/>
                  </a:cubicBezTo>
                  <a:cubicBezTo>
                    <a:pt x="1206" y="361"/>
                    <a:pt x="1206" y="361"/>
                    <a:pt x="1206" y="361"/>
                  </a:cubicBezTo>
                  <a:cubicBezTo>
                    <a:pt x="1140" y="251"/>
                    <a:pt x="1140" y="251"/>
                    <a:pt x="1140" y="251"/>
                  </a:cubicBezTo>
                  <a:cubicBezTo>
                    <a:pt x="1019" y="297"/>
                    <a:pt x="1019" y="297"/>
                    <a:pt x="1019" y="297"/>
                  </a:cubicBezTo>
                  <a:lnTo>
                    <a:pt x="1019" y="297"/>
                  </a:lnTo>
                  <a:cubicBezTo>
                    <a:pt x="992" y="268"/>
                    <a:pt x="960" y="238"/>
                    <a:pt x="928" y="214"/>
                  </a:cubicBezTo>
                  <a:cubicBezTo>
                    <a:pt x="928" y="211"/>
                    <a:pt x="928" y="211"/>
                    <a:pt x="928" y="211"/>
                  </a:cubicBezTo>
                  <a:cubicBezTo>
                    <a:pt x="960" y="91"/>
                    <a:pt x="960" y="91"/>
                    <a:pt x="960" y="91"/>
                  </a:cubicBezTo>
                  <a:cubicBezTo>
                    <a:pt x="845" y="37"/>
                    <a:pt x="845" y="37"/>
                    <a:pt x="845" y="37"/>
                  </a:cubicBezTo>
                  <a:cubicBezTo>
                    <a:pt x="768" y="142"/>
                    <a:pt x="768" y="142"/>
                    <a:pt x="768" y="142"/>
                  </a:cubicBezTo>
                  <a:close/>
                  <a:moveTo>
                    <a:pt x="1059" y="637"/>
                  </a:moveTo>
                  <a:lnTo>
                    <a:pt x="1059" y="637"/>
                  </a:lnTo>
                  <a:cubicBezTo>
                    <a:pt x="1059" y="872"/>
                    <a:pt x="869" y="1065"/>
                    <a:pt x="634" y="1065"/>
                  </a:cubicBezTo>
                  <a:cubicBezTo>
                    <a:pt x="396" y="1065"/>
                    <a:pt x="206" y="872"/>
                    <a:pt x="206" y="637"/>
                  </a:cubicBezTo>
                  <a:cubicBezTo>
                    <a:pt x="206" y="401"/>
                    <a:pt x="396" y="211"/>
                    <a:pt x="634" y="211"/>
                  </a:cubicBezTo>
                  <a:cubicBezTo>
                    <a:pt x="869" y="211"/>
                    <a:pt x="1059" y="401"/>
                    <a:pt x="1059" y="63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Open Sans Regular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3065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652955" y="228600"/>
            <a:ext cx="20134384" cy="117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u="sng" dirty="0" smtClean="0"/>
              <a:t>Zákon o údajoch:</a:t>
            </a:r>
          </a:p>
          <a:p>
            <a:endParaRPr lang="sk-SK" dirty="0" smtClean="0"/>
          </a:p>
          <a:p>
            <a:r>
              <a:rPr lang="sk-SK" b="1" u="sng" dirty="0" smtClean="0"/>
              <a:t>Východiská:</a:t>
            </a:r>
          </a:p>
          <a:p>
            <a:endParaRPr lang="sk-SK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dirty="0" smtClean="0"/>
              <a:t>Uznesenie vlády SR k AP OGP</a:t>
            </a:r>
          </a:p>
          <a:p>
            <a:endParaRPr lang="sk-SK" dirty="0"/>
          </a:p>
          <a:p>
            <a:r>
              <a:rPr lang="sk-SK" b="1" u="sng" dirty="0" smtClean="0"/>
              <a:t>Strategické dokumenty: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dirty="0" smtClean="0"/>
              <a:t>SP Manažment údajov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dirty="0" smtClean="0"/>
              <a:t>SP Otvorené údaje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dirty="0" smtClean="0"/>
              <a:t>NKIVS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dirty="0" smtClean="0"/>
              <a:t>OGP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dirty="0" err="1" smtClean="0"/>
              <a:t>SZaSOUVS</a:t>
            </a:r>
            <a:endParaRPr lang="sk-SK" dirty="0" smtClean="0"/>
          </a:p>
          <a:p>
            <a:endParaRPr lang="sk-SK" dirty="0" smtClean="0"/>
          </a:p>
          <a:p>
            <a:r>
              <a:rPr lang="sk-SK" b="1" u="sng" dirty="0" smtClean="0"/>
              <a:t>Regulácia:</a:t>
            </a:r>
          </a:p>
          <a:p>
            <a:r>
              <a:rPr lang="sk-SK" dirty="0" smtClean="0"/>
              <a:t>Zákon o </a:t>
            </a:r>
            <a:r>
              <a:rPr lang="sk-SK" dirty="0" err="1" smtClean="0"/>
              <a:t>eGovernmente</a:t>
            </a:r>
            <a:endParaRPr lang="sk-SK" dirty="0" smtClean="0"/>
          </a:p>
          <a:p>
            <a:r>
              <a:rPr lang="sk-SK" dirty="0" smtClean="0"/>
              <a:t>Zákon o ITVS</a:t>
            </a:r>
          </a:p>
          <a:p>
            <a:r>
              <a:rPr lang="sk-SK" dirty="0" smtClean="0"/>
              <a:t>Zákon proti byrokracii</a:t>
            </a:r>
          </a:p>
          <a:p>
            <a:r>
              <a:rPr lang="sk-SK" dirty="0" smtClean="0"/>
              <a:t>Výnos o štandardoch</a:t>
            </a:r>
          </a:p>
          <a:p>
            <a:endParaRPr lang="sk-SK" dirty="0"/>
          </a:p>
          <a:p>
            <a:r>
              <a:rPr lang="sk-SK" b="1" u="sng" dirty="0" smtClean="0"/>
              <a:t>EÚ:</a:t>
            </a:r>
          </a:p>
          <a:p>
            <a:r>
              <a:rPr lang="sk-SK" dirty="0" smtClean="0"/>
              <a:t>Open data a PSI; GDPR; </a:t>
            </a:r>
            <a:r>
              <a:rPr lang="sk-SK" dirty="0" err="1" smtClean="0"/>
              <a:t>FFoD</a:t>
            </a:r>
            <a:r>
              <a:rPr lang="sk-SK" dirty="0" smtClean="0"/>
              <a:t>;..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677274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652955" y="228600"/>
            <a:ext cx="20134384" cy="117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u="sng" dirty="0" smtClean="0"/>
              <a:t>Zákon o údajoch:</a:t>
            </a:r>
          </a:p>
          <a:p>
            <a:endParaRPr lang="sk-SK" dirty="0"/>
          </a:p>
          <a:p>
            <a:pPr marL="742950" indent="-742950">
              <a:buAutoNum type="arabicPeriod"/>
            </a:pPr>
            <a:r>
              <a:rPr lang="sk-SK" b="1" u="sng" dirty="0" smtClean="0"/>
              <a:t>Definície</a:t>
            </a:r>
          </a:p>
          <a:p>
            <a:pPr marL="1657167" lvl="1" indent="-742950">
              <a:buFont typeface="+mj-lt"/>
              <a:buAutoNum type="alphaLcParenR"/>
            </a:pPr>
            <a:r>
              <a:rPr lang="sk-SK" dirty="0" smtClean="0">
                <a:solidFill>
                  <a:srgbClr val="FF0000"/>
                </a:solidFill>
              </a:rPr>
              <a:t>Verejný záujem</a:t>
            </a:r>
          </a:p>
          <a:p>
            <a:pPr marL="1657167" lvl="1" indent="-742950">
              <a:buFont typeface="+mj-lt"/>
              <a:buAutoNum type="alphaLcParenR"/>
            </a:pPr>
            <a:r>
              <a:rPr lang="sk-SK" dirty="0" smtClean="0"/>
              <a:t>Centrálna dátová kancelária</a:t>
            </a:r>
          </a:p>
          <a:p>
            <a:pPr marL="1657167" lvl="1" indent="-742950">
              <a:buFont typeface="+mj-lt"/>
              <a:buAutoNum type="alphaLcParenR"/>
            </a:pPr>
            <a:r>
              <a:rPr lang="sk-SK" dirty="0" smtClean="0"/>
              <a:t>Dátoví kurátori</a:t>
            </a:r>
          </a:p>
          <a:p>
            <a:pPr marL="1657167" lvl="1" indent="-742950">
              <a:buFont typeface="+mj-lt"/>
              <a:buAutoNum type="alphaLcParenR"/>
            </a:pPr>
            <a:r>
              <a:rPr lang="sk-SK" dirty="0" smtClean="0"/>
              <a:t>Analytické jednotky</a:t>
            </a:r>
          </a:p>
          <a:p>
            <a:pPr marL="1657167" lvl="1" indent="-742950">
              <a:buFont typeface="+mj-lt"/>
              <a:buAutoNum type="alphaLcParenR"/>
            </a:pPr>
            <a:endParaRPr lang="sk-SK" dirty="0" smtClean="0"/>
          </a:p>
          <a:p>
            <a:pPr marL="742950" indent="-742950">
              <a:buAutoNum type="arabicPeriod"/>
            </a:pPr>
            <a:r>
              <a:rPr lang="sk-SK" b="1" u="sng" dirty="0" smtClean="0"/>
              <a:t>Moje údaje</a:t>
            </a:r>
            <a:r>
              <a:rPr lang="sk-SK" b="1" dirty="0" smtClean="0"/>
              <a:t> </a:t>
            </a:r>
            <a:r>
              <a:rPr lang="sk-SK" dirty="0" smtClean="0"/>
              <a:t>(definícia, elektronická forma, práva </a:t>
            </a:r>
            <a:r>
              <a:rPr lang="sk-SK" dirty="0" err="1" smtClean="0"/>
              <a:t>vs</a:t>
            </a:r>
            <a:r>
              <a:rPr lang="sk-SK" dirty="0" smtClean="0"/>
              <a:t>. povinnosti, ...)</a:t>
            </a:r>
          </a:p>
          <a:p>
            <a:pPr marL="1657167" lvl="1" indent="-742950">
              <a:buFont typeface="+mj-lt"/>
              <a:buAutoNum type="alphaLcParenR"/>
            </a:pPr>
            <a:r>
              <a:rPr lang="sk-SK" dirty="0" smtClean="0"/>
              <a:t>Riadenie prístupu</a:t>
            </a:r>
          </a:p>
          <a:p>
            <a:pPr marL="2685684" lvl="2" indent="-857250">
              <a:buFont typeface="+mj-lt"/>
              <a:buAutoNum type="romanLcPeriod"/>
            </a:pPr>
            <a:r>
              <a:rPr lang="sk-SK" dirty="0" smtClean="0"/>
              <a:t>Dobrovoľne</a:t>
            </a:r>
          </a:p>
          <a:p>
            <a:pPr marL="2685684" lvl="2" indent="-857250">
              <a:buFont typeface="+mj-lt"/>
              <a:buAutoNum type="romanLcPeriod"/>
            </a:pPr>
            <a:r>
              <a:rPr lang="sk-SK" dirty="0" smtClean="0"/>
              <a:t>Zo zákona</a:t>
            </a:r>
          </a:p>
          <a:p>
            <a:pPr marL="2685684" lvl="2" indent="-857250">
              <a:buFont typeface="+mj-lt"/>
              <a:buAutoNum type="romanLcPeriod"/>
            </a:pPr>
            <a:r>
              <a:rPr lang="sk-SK" dirty="0" smtClean="0"/>
              <a:t>Na </a:t>
            </a:r>
            <a:r>
              <a:rPr lang="sk-SK" dirty="0" smtClean="0">
                <a:solidFill>
                  <a:srgbClr val="FF0000"/>
                </a:solidFill>
              </a:rPr>
              <a:t>základe verejného záujmu</a:t>
            </a:r>
          </a:p>
          <a:p>
            <a:pPr marL="1771467" lvl="1" indent="-857250">
              <a:buFont typeface="+mj-lt"/>
              <a:buAutoNum type="alphaLcParenR"/>
            </a:pPr>
            <a:r>
              <a:rPr lang="sk-SK" dirty="0" smtClean="0"/>
              <a:t>Notifikácie o zmenách v mojich údajoch</a:t>
            </a:r>
          </a:p>
          <a:p>
            <a:pPr marL="1771467" lvl="1" indent="-857250">
              <a:buFont typeface="+mj-lt"/>
              <a:buAutoNum type="alphaLcParenR"/>
            </a:pPr>
            <a:r>
              <a:rPr lang="sk-SK" dirty="0" smtClean="0"/>
              <a:t>Logovanie prístupov</a:t>
            </a:r>
          </a:p>
          <a:p>
            <a:pPr marL="1771467" lvl="1" indent="-857250">
              <a:buFont typeface="+mj-lt"/>
              <a:buAutoNum type="alphaLcParenR"/>
            </a:pPr>
            <a:endParaRPr lang="sk-SK" dirty="0" smtClean="0"/>
          </a:p>
          <a:p>
            <a:pPr marL="742950" indent="-742950">
              <a:buAutoNum type="arabicPeriod"/>
            </a:pPr>
            <a:r>
              <a:rPr lang="sk-SK" b="1" u="sng" dirty="0" smtClean="0"/>
              <a:t>Analytické jednotky</a:t>
            </a:r>
          </a:p>
          <a:p>
            <a:pPr marL="1657167" lvl="1" indent="-742950">
              <a:buFont typeface="+mj-lt"/>
              <a:buAutoNum type="alphaLcParenR"/>
            </a:pPr>
            <a:r>
              <a:rPr lang="sk-SK" dirty="0" smtClean="0"/>
              <a:t>Definícia ich činnosti a ktoré sú vo </a:t>
            </a:r>
            <a:r>
              <a:rPr lang="sk-SK" dirty="0" smtClean="0">
                <a:solidFill>
                  <a:srgbClr val="FF0000"/>
                </a:solidFill>
              </a:rPr>
              <a:t>verejnom záujme</a:t>
            </a:r>
          </a:p>
          <a:p>
            <a:pPr lvl="1"/>
            <a:endParaRPr lang="sk-SK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sk-SK" b="1" u="sng" dirty="0" smtClean="0">
                <a:solidFill>
                  <a:srgbClr val="FF0000"/>
                </a:solidFill>
              </a:rPr>
              <a:t>Ďalšie témy ??? </a:t>
            </a:r>
            <a:r>
              <a:rPr lang="sk-SK" dirty="0" smtClean="0">
                <a:solidFill>
                  <a:srgbClr val="FF0000"/>
                </a:solidFill>
              </a:rPr>
              <a:t>(dátová kvalita, zverejňovanie údajov, dôveryhodnosť údajov, manažment údajov, klasifikácia dát, vlastníctvo dát, hodnota dát, inovácie, ...) </a:t>
            </a: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349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lh5.googleusercontent.com/JbrYYYdf2LujmP35E2Ypzb4RqVAj095-EAm5fq2Ms2VRCQ-iyXHF2QhRelqIpIDlS2liGBOmeJmYl8idU06hVKU6ttesyK-Wd2ssKIXISJnnGFHTSOtNl-ZLOHRpd0K94tg7hscG"/>
          <p:cNvSpPr>
            <a:spLocks noChangeAspect="1" noChangeArrowheads="1"/>
          </p:cNvSpPr>
          <p:nvPr/>
        </p:nvSpPr>
        <p:spPr bwMode="auto">
          <a:xfrm>
            <a:off x="130175" y="-1119188"/>
            <a:ext cx="57340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512"/>
            <a:ext cx="24377650" cy="1201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59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652955" y="228600"/>
            <a:ext cx="20134384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u="sng" dirty="0" smtClean="0"/>
              <a:t>Zákon o údajoch: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Pripomienky: 28.7. </a:t>
            </a:r>
            <a:r>
              <a:rPr lang="sk-SK" dirty="0" smtClean="0">
                <a:hlinkClick r:id="rId3"/>
              </a:rPr>
              <a:t>milan.andrejkovic@vicepremier.gov.sk</a:t>
            </a: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Ďalšie stretnutie: 30.7. o 15:00 v zasadačke LONDÝN</a:t>
            </a:r>
          </a:p>
          <a:p>
            <a:r>
              <a:rPr lang="sk-SK" dirty="0" smtClean="0"/>
              <a:t>potom vždy v UTOROK poobede v zasadačke LONDÝN</a:t>
            </a:r>
          </a:p>
          <a:p>
            <a:endParaRPr lang="sk-SK" dirty="0"/>
          </a:p>
          <a:p>
            <a:endParaRPr lang="sk-SK" dirty="0" smtClean="0"/>
          </a:p>
          <a:p>
            <a:r>
              <a:rPr lang="sk-SK" dirty="0" err="1" smtClean="0"/>
              <a:t>Blocker</a:t>
            </a:r>
            <a:r>
              <a:rPr lang="sk-SK" dirty="0" smtClean="0"/>
              <a:t> zašleme dnes, </a:t>
            </a:r>
          </a:p>
          <a:p>
            <a:endParaRPr lang="sk-SK" dirty="0"/>
          </a:p>
          <a:p>
            <a:r>
              <a:rPr lang="sk-SK" dirty="0" smtClean="0"/>
              <a:t>Témy v pondelok 29.7.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546570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13"/>
          <p:cNvSpPr/>
          <p:nvPr/>
        </p:nvSpPr>
        <p:spPr>
          <a:xfrm>
            <a:off x="1" y="0"/>
            <a:ext cx="13297422" cy="13738302"/>
          </a:xfrm>
          <a:custGeom>
            <a:avLst/>
            <a:gdLst>
              <a:gd name="connsiteX0" fmla="*/ 0 w 13782907"/>
              <a:gd name="connsiteY0" fmla="*/ 0 h 13738301"/>
              <a:gd name="connsiteX1" fmla="*/ 13782907 w 13782907"/>
              <a:gd name="connsiteY1" fmla="*/ 0 h 13738301"/>
              <a:gd name="connsiteX2" fmla="*/ 13782907 w 13782907"/>
              <a:gd name="connsiteY2" fmla="*/ 13738301 h 13738301"/>
              <a:gd name="connsiteX3" fmla="*/ 0 w 13782907"/>
              <a:gd name="connsiteY3" fmla="*/ 13738301 h 13738301"/>
              <a:gd name="connsiteX4" fmla="*/ 0 w 13782907"/>
              <a:gd name="connsiteY4" fmla="*/ 0 h 13738301"/>
              <a:gd name="connsiteX0" fmla="*/ 0 w 19403122"/>
              <a:gd name="connsiteY0" fmla="*/ 0 h 13738301"/>
              <a:gd name="connsiteX1" fmla="*/ 19403122 w 19403122"/>
              <a:gd name="connsiteY1" fmla="*/ 44604 h 13738301"/>
              <a:gd name="connsiteX2" fmla="*/ 13782907 w 19403122"/>
              <a:gd name="connsiteY2" fmla="*/ 13738301 h 13738301"/>
              <a:gd name="connsiteX3" fmla="*/ 0 w 19403122"/>
              <a:gd name="connsiteY3" fmla="*/ 13738301 h 13738301"/>
              <a:gd name="connsiteX4" fmla="*/ 0 w 19403122"/>
              <a:gd name="connsiteY4" fmla="*/ 0 h 13738301"/>
              <a:gd name="connsiteX0" fmla="*/ 0 w 19425424"/>
              <a:gd name="connsiteY0" fmla="*/ 0 h 13738301"/>
              <a:gd name="connsiteX1" fmla="*/ 19425424 w 19425424"/>
              <a:gd name="connsiteY1" fmla="*/ 44604 h 13738301"/>
              <a:gd name="connsiteX2" fmla="*/ 13782907 w 19425424"/>
              <a:gd name="connsiteY2" fmla="*/ 13738301 h 13738301"/>
              <a:gd name="connsiteX3" fmla="*/ 0 w 19425424"/>
              <a:gd name="connsiteY3" fmla="*/ 13738301 h 13738301"/>
              <a:gd name="connsiteX4" fmla="*/ 0 w 19425424"/>
              <a:gd name="connsiteY4" fmla="*/ 0 h 13738301"/>
              <a:gd name="connsiteX0" fmla="*/ 0 w 19403122"/>
              <a:gd name="connsiteY0" fmla="*/ 1 h 13738302"/>
              <a:gd name="connsiteX1" fmla="*/ 19403122 w 19403122"/>
              <a:gd name="connsiteY1" fmla="*/ 0 h 13738302"/>
              <a:gd name="connsiteX2" fmla="*/ 13782907 w 19403122"/>
              <a:gd name="connsiteY2" fmla="*/ 13738302 h 13738302"/>
              <a:gd name="connsiteX3" fmla="*/ 0 w 19403122"/>
              <a:gd name="connsiteY3" fmla="*/ 13738302 h 13738302"/>
              <a:gd name="connsiteX4" fmla="*/ 0 w 19403122"/>
              <a:gd name="connsiteY4" fmla="*/ 1 h 1373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3122" h="13738302">
                <a:moveTo>
                  <a:pt x="0" y="1"/>
                </a:moveTo>
                <a:lnTo>
                  <a:pt x="19403122" y="0"/>
                </a:lnTo>
                <a:lnTo>
                  <a:pt x="13782907" y="13738302"/>
                </a:lnTo>
                <a:lnTo>
                  <a:pt x="0" y="13738302"/>
                </a:lnTo>
                <a:lnTo>
                  <a:pt x="0" y="1"/>
                </a:lnTo>
                <a:close/>
              </a:path>
            </a:pathLst>
          </a:custGeom>
          <a:solidFill>
            <a:schemeClr val="tx2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sp>
        <p:nvSpPr>
          <p:cNvPr id="13" name="Rectangle 13"/>
          <p:cNvSpPr/>
          <p:nvPr/>
        </p:nvSpPr>
        <p:spPr>
          <a:xfrm>
            <a:off x="1" y="-22303"/>
            <a:ext cx="13297422" cy="13738302"/>
          </a:xfrm>
          <a:custGeom>
            <a:avLst/>
            <a:gdLst>
              <a:gd name="connsiteX0" fmla="*/ 0 w 13782907"/>
              <a:gd name="connsiteY0" fmla="*/ 0 h 13738301"/>
              <a:gd name="connsiteX1" fmla="*/ 13782907 w 13782907"/>
              <a:gd name="connsiteY1" fmla="*/ 0 h 13738301"/>
              <a:gd name="connsiteX2" fmla="*/ 13782907 w 13782907"/>
              <a:gd name="connsiteY2" fmla="*/ 13738301 h 13738301"/>
              <a:gd name="connsiteX3" fmla="*/ 0 w 13782907"/>
              <a:gd name="connsiteY3" fmla="*/ 13738301 h 13738301"/>
              <a:gd name="connsiteX4" fmla="*/ 0 w 13782907"/>
              <a:gd name="connsiteY4" fmla="*/ 0 h 13738301"/>
              <a:gd name="connsiteX0" fmla="*/ 0 w 19403122"/>
              <a:gd name="connsiteY0" fmla="*/ 0 h 13738301"/>
              <a:gd name="connsiteX1" fmla="*/ 19403122 w 19403122"/>
              <a:gd name="connsiteY1" fmla="*/ 44604 h 13738301"/>
              <a:gd name="connsiteX2" fmla="*/ 13782907 w 19403122"/>
              <a:gd name="connsiteY2" fmla="*/ 13738301 h 13738301"/>
              <a:gd name="connsiteX3" fmla="*/ 0 w 19403122"/>
              <a:gd name="connsiteY3" fmla="*/ 13738301 h 13738301"/>
              <a:gd name="connsiteX4" fmla="*/ 0 w 19403122"/>
              <a:gd name="connsiteY4" fmla="*/ 0 h 13738301"/>
              <a:gd name="connsiteX0" fmla="*/ 0 w 19425424"/>
              <a:gd name="connsiteY0" fmla="*/ 0 h 13738301"/>
              <a:gd name="connsiteX1" fmla="*/ 19425424 w 19425424"/>
              <a:gd name="connsiteY1" fmla="*/ 44604 h 13738301"/>
              <a:gd name="connsiteX2" fmla="*/ 13782907 w 19425424"/>
              <a:gd name="connsiteY2" fmla="*/ 13738301 h 13738301"/>
              <a:gd name="connsiteX3" fmla="*/ 0 w 19425424"/>
              <a:gd name="connsiteY3" fmla="*/ 13738301 h 13738301"/>
              <a:gd name="connsiteX4" fmla="*/ 0 w 19425424"/>
              <a:gd name="connsiteY4" fmla="*/ 0 h 13738301"/>
              <a:gd name="connsiteX0" fmla="*/ 0 w 19403122"/>
              <a:gd name="connsiteY0" fmla="*/ 1 h 13738302"/>
              <a:gd name="connsiteX1" fmla="*/ 19403122 w 19403122"/>
              <a:gd name="connsiteY1" fmla="*/ 0 h 13738302"/>
              <a:gd name="connsiteX2" fmla="*/ 13782907 w 19403122"/>
              <a:gd name="connsiteY2" fmla="*/ 13738302 h 13738302"/>
              <a:gd name="connsiteX3" fmla="*/ 0 w 19403122"/>
              <a:gd name="connsiteY3" fmla="*/ 13738302 h 13738302"/>
              <a:gd name="connsiteX4" fmla="*/ 0 w 19403122"/>
              <a:gd name="connsiteY4" fmla="*/ 1 h 1373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3122" h="13738302">
                <a:moveTo>
                  <a:pt x="0" y="1"/>
                </a:moveTo>
                <a:lnTo>
                  <a:pt x="19403122" y="0"/>
                </a:lnTo>
                <a:lnTo>
                  <a:pt x="13782907" y="13738302"/>
                </a:lnTo>
                <a:lnTo>
                  <a:pt x="0" y="13738302"/>
                </a:ln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143302" y="743713"/>
            <a:ext cx="7787709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sk-SK" sz="66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„Dokonale pozná“:</a:t>
            </a:r>
            <a:endParaRPr lang="en-US" sz="66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145431" y="1963881"/>
            <a:ext cx="7779694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sk-SK" sz="2800" b="1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o</a:t>
            </a:r>
            <a:r>
              <a:rPr lang="en-US" sz="2800" b="1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blasti</a:t>
            </a:r>
            <a:r>
              <a:rPr lang="en-US" sz="28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sk-SK" sz="28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ktorým sa</a:t>
            </a:r>
            <a:r>
              <a:rPr lang="en-US" sz="28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800" b="1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dátová</a:t>
            </a:r>
            <a:r>
              <a:rPr lang="en-US" sz="28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800" b="1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kancelária</a:t>
            </a:r>
            <a:r>
              <a:rPr lang="en-US" sz="28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ven</a:t>
            </a:r>
            <a:r>
              <a:rPr lang="sk-SK" sz="28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uje:</a:t>
            </a:r>
            <a:endParaRPr lang="en-US" sz="2800" b="1" dirty="0">
              <a:solidFill>
                <a:schemeClr val="tx1">
                  <a:lumMod val="40000"/>
                  <a:lumOff val="6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4" name="Zástupný objekt pre obrázok 3" descr="Obrázok, na ktorom je vonkajší objekt, ohňostroj&#10;&#10;&#10;&#10;Popis sa automaticky vygeneroval">
            <a:extLst>
              <a:ext uri="{FF2B5EF4-FFF2-40B4-BE49-F238E27FC236}">
                <a16:creationId xmlns:a16="http://schemas.microsoft.com/office/drawing/2014/main" id="{65397958-B75B-A749-93BC-D79BBD35F14B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1" r="22791"/>
          <a:stretch>
            <a:fillRect/>
          </a:stretch>
        </p:blipFill>
        <p:spPr>
          <a:solidFill>
            <a:schemeClr val="bg1">
              <a:lumMod val="95000"/>
            </a:schemeClr>
          </a:solidFill>
        </p:spPr>
      </p:pic>
      <p:sp>
        <p:nvSpPr>
          <p:cNvPr id="33" name="Subtitle 2"/>
          <p:cNvSpPr txBox="1">
            <a:spLocks/>
          </p:cNvSpPr>
          <p:nvPr/>
        </p:nvSpPr>
        <p:spPr>
          <a:xfrm>
            <a:off x="13290031" y="3642998"/>
            <a:ext cx="9609441" cy="126342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lang="sk-SK" sz="27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Prepájanie registrov, IS, </a:t>
            </a:r>
            <a:r>
              <a:rPr lang="sk-SK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d</a:t>
            </a:r>
            <a:r>
              <a:rPr lang="sk-SK" sz="27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atabáz, zabezpečovanie princípu 1x a dosť</a:t>
            </a:r>
            <a:endParaRPr lang="en-US" sz="270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616144" y="5617277"/>
            <a:ext cx="2985113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sk-SK" sz="30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Otvorené údaje</a:t>
            </a:r>
            <a:endParaRPr lang="en-US" sz="30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35" name="Subtitle 2"/>
          <p:cNvSpPr txBox="1">
            <a:spLocks/>
          </p:cNvSpPr>
          <p:nvPr/>
        </p:nvSpPr>
        <p:spPr>
          <a:xfrm>
            <a:off x="12505597" y="6222075"/>
            <a:ext cx="10020295" cy="132248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lang="sk-SK" sz="27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Pomoc pri publikovaní otvorených údajov, rozvoj centrálneho portálu data.gov.sk </a:t>
            </a:r>
            <a:endParaRPr lang="en-US" sz="270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550371" y="5827370"/>
            <a:ext cx="1601804" cy="16018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9288113" y="11012629"/>
            <a:ext cx="1601804" cy="16018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1334805" y="3225991"/>
            <a:ext cx="1601804" cy="16018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 Regular" charset="0"/>
              </a:rPr>
              <a:t>1.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1809506" y="3683631"/>
            <a:ext cx="696091" cy="696091"/>
            <a:chOff x="3661569" y="4579937"/>
            <a:chExt cx="250825" cy="250825"/>
          </a:xfrm>
          <a:solidFill>
            <a:schemeClr val="bg1"/>
          </a:solidFill>
        </p:grpSpPr>
        <p:sp>
          <p:nvSpPr>
            <p:cNvPr id="40" name="Freeform 245"/>
            <p:cNvSpPr>
              <a:spLocks noChangeArrowheads="1"/>
            </p:cNvSpPr>
            <p:nvPr/>
          </p:nvSpPr>
          <p:spPr bwMode="auto">
            <a:xfrm>
              <a:off x="3661569" y="4579937"/>
              <a:ext cx="250825" cy="250825"/>
            </a:xfrm>
            <a:custGeom>
              <a:avLst/>
              <a:gdLst>
                <a:gd name="T0" fmla="*/ 651 w 698"/>
                <a:gd name="T1" fmla="*/ 504 h 698"/>
                <a:gd name="T2" fmla="*/ 46 w 698"/>
                <a:gd name="T3" fmla="*/ 504 h 698"/>
                <a:gd name="T4" fmla="*/ 46 w 698"/>
                <a:gd name="T5" fmla="*/ 67 h 698"/>
                <a:gd name="T6" fmla="*/ 651 w 698"/>
                <a:gd name="T7" fmla="*/ 67 h 698"/>
                <a:gd name="T8" fmla="*/ 651 w 698"/>
                <a:gd name="T9" fmla="*/ 504 h 698"/>
                <a:gd name="T10" fmla="*/ 34 w 698"/>
                <a:gd name="T11" fmla="*/ 26 h 698"/>
                <a:gd name="T12" fmla="*/ 663 w 698"/>
                <a:gd name="T13" fmla="*/ 26 h 698"/>
                <a:gd name="T14" fmla="*/ 663 w 698"/>
                <a:gd name="T15" fmla="*/ 26 h 698"/>
                <a:gd name="T16" fmla="*/ 671 w 698"/>
                <a:gd name="T17" fmla="*/ 34 h 698"/>
                <a:gd name="T18" fmla="*/ 671 w 698"/>
                <a:gd name="T19" fmla="*/ 34 h 698"/>
                <a:gd name="T20" fmla="*/ 663 w 698"/>
                <a:gd name="T21" fmla="*/ 42 h 698"/>
                <a:gd name="T22" fmla="*/ 34 w 698"/>
                <a:gd name="T23" fmla="*/ 42 h 698"/>
                <a:gd name="T24" fmla="*/ 34 w 698"/>
                <a:gd name="T25" fmla="*/ 42 h 698"/>
                <a:gd name="T26" fmla="*/ 25 w 698"/>
                <a:gd name="T27" fmla="*/ 34 h 698"/>
                <a:gd name="T28" fmla="*/ 25 w 698"/>
                <a:gd name="T29" fmla="*/ 34 h 698"/>
                <a:gd name="T30" fmla="*/ 34 w 698"/>
                <a:gd name="T31" fmla="*/ 26 h 698"/>
                <a:gd name="T32" fmla="*/ 663 w 698"/>
                <a:gd name="T33" fmla="*/ 0 h 698"/>
                <a:gd name="T34" fmla="*/ 34 w 698"/>
                <a:gd name="T35" fmla="*/ 0 h 698"/>
                <a:gd name="T36" fmla="*/ 34 w 698"/>
                <a:gd name="T37" fmla="*/ 0 h 698"/>
                <a:gd name="T38" fmla="*/ 0 w 698"/>
                <a:gd name="T39" fmla="*/ 34 h 698"/>
                <a:gd name="T40" fmla="*/ 0 w 698"/>
                <a:gd name="T41" fmla="*/ 34 h 698"/>
                <a:gd name="T42" fmla="*/ 21 w 698"/>
                <a:gd name="T43" fmla="*/ 65 h 698"/>
                <a:gd name="T44" fmla="*/ 21 w 698"/>
                <a:gd name="T45" fmla="*/ 517 h 698"/>
                <a:gd name="T46" fmla="*/ 21 w 698"/>
                <a:gd name="T47" fmla="*/ 517 h 698"/>
                <a:gd name="T48" fmla="*/ 34 w 698"/>
                <a:gd name="T49" fmla="*/ 530 h 698"/>
                <a:gd name="T50" fmla="*/ 336 w 698"/>
                <a:gd name="T51" fmla="*/ 530 h 698"/>
                <a:gd name="T52" fmla="*/ 336 w 698"/>
                <a:gd name="T53" fmla="*/ 592 h 698"/>
                <a:gd name="T54" fmla="*/ 134 w 698"/>
                <a:gd name="T55" fmla="*/ 673 h 698"/>
                <a:gd name="T56" fmla="*/ 134 w 698"/>
                <a:gd name="T57" fmla="*/ 673 h 698"/>
                <a:gd name="T58" fmla="*/ 127 w 698"/>
                <a:gd name="T59" fmla="*/ 689 h 698"/>
                <a:gd name="T60" fmla="*/ 127 w 698"/>
                <a:gd name="T61" fmla="*/ 689 h 698"/>
                <a:gd name="T62" fmla="*/ 139 w 698"/>
                <a:gd name="T63" fmla="*/ 697 h 698"/>
                <a:gd name="T64" fmla="*/ 139 w 698"/>
                <a:gd name="T65" fmla="*/ 697 h 698"/>
                <a:gd name="T66" fmla="*/ 143 w 698"/>
                <a:gd name="T67" fmla="*/ 696 h 698"/>
                <a:gd name="T68" fmla="*/ 349 w 698"/>
                <a:gd name="T69" fmla="*/ 614 h 698"/>
                <a:gd name="T70" fmla="*/ 553 w 698"/>
                <a:gd name="T71" fmla="*/ 696 h 698"/>
                <a:gd name="T72" fmla="*/ 553 w 698"/>
                <a:gd name="T73" fmla="*/ 696 h 698"/>
                <a:gd name="T74" fmla="*/ 558 w 698"/>
                <a:gd name="T75" fmla="*/ 697 h 698"/>
                <a:gd name="T76" fmla="*/ 558 w 698"/>
                <a:gd name="T77" fmla="*/ 697 h 698"/>
                <a:gd name="T78" fmla="*/ 570 w 698"/>
                <a:gd name="T79" fmla="*/ 689 h 698"/>
                <a:gd name="T80" fmla="*/ 570 w 698"/>
                <a:gd name="T81" fmla="*/ 689 h 698"/>
                <a:gd name="T82" fmla="*/ 563 w 698"/>
                <a:gd name="T83" fmla="*/ 673 h 698"/>
                <a:gd name="T84" fmla="*/ 360 w 698"/>
                <a:gd name="T85" fmla="*/ 592 h 698"/>
                <a:gd name="T86" fmla="*/ 360 w 698"/>
                <a:gd name="T87" fmla="*/ 530 h 698"/>
                <a:gd name="T88" fmla="*/ 663 w 698"/>
                <a:gd name="T89" fmla="*/ 530 h 698"/>
                <a:gd name="T90" fmla="*/ 663 w 698"/>
                <a:gd name="T91" fmla="*/ 530 h 698"/>
                <a:gd name="T92" fmla="*/ 676 w 698"/>
                <a:gd name="T93" fmla="*/ 517 h 698"/>
                <a:gd name="T94" fmla="*/ 676 w 698"/>
                <a:gd name="T95" fmla="*/ 65 h 698"/>
                <a:gd name="T96" fmla="*/ 676 w 698"/>
                <a:gd name="T97" fmla="*/ 65 h 698"/>
                <a:gd name="T98" fmla="*/ 697 w 698"/>
                <a:gd name="T99" fmla="*/ 34 h 698"/>
                <a:gd name="T100" fmla="*/ 697 w 698"/>
                <a:gd name="T101" fmla="*/ 34 h 698"/>
                <a:gd name="T102" fmla="*/ 663 w 698"/>
                <a:gd name="T103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8" h="698">
                  <a:moveTo>
                    <a:pt x="651" y="504"/>
                  </a:moveTo>
                  <a:lnTo>
                    <a:pt x="46" y="504"/>
                  </a:lnTo>
                  <a:lnTo>
                    <a:pt x="46" y="67"/>
                  </a:lnTo>
                  <a:lnTo>
                    <a:pt x="651" y="67"/>
                  </a:lnTo>
                  <a:lnTo>
                    <a:pt x="651" y="504"/>
                  </a:lnTo>
                  <a:close/>
                  <a:moveTo>
                    <a:pt x="34" y="26"/>
                  </a:moveTo>
                  <a:lnTo>
                    <a:pt x="663" y="26"/>
                  </a:lnTo>
                  <a:lnTo>
                    <a:pt x="663" y="26"/>
                  </a:lnTo>
                  <a:cubicBezTo>
                    <a:pt x="668" y="26"/>
                    <a:pt x="671" y="29"/>
                    <a:pt x="671" y="34"/>
                  </a:cubicBezTo>
                  <a:lnTo>
                    <a:pt x="671" y="34"/>
                  </a:lnTo>
                  <a:cubicBezTo>
                    <a:pt x="671" y="39"/>
                    <a:pt x="668" y="42"/>
                    <a:pt x="663" y="42"/>
                  </a:cubicBezTo>
                  <a:lnTo>
                    <a:pt x="34" y="42"/>
                  </a:lnTo>
                  <a:lnTo>
                    <a:pt x="34" y="42"/>
                  </a:lnTo>
                  <a:cubicBezTo>
                    <a:pt x="29" y="42"/>
                    <a:pt x="25" y="39"/>
                    <a:pt x="25" y="34"/>
                  </a:cubicBezTo>
                  <a:lnTo>
                    <a:pt x="25" y="34"/>
                  </a:lnTo>
                  <a:cubicBezTo>
                    <a:pt x="25" y="29"/>
                    <a:pt x="29" y="26"/>
                    <a:pt x="34" y="26"/>
                  </a:cubicBezTo>
                  <a:close/>
                  <a:moveTo>
                    <a:pt x="663" y="0"/>
                  </a:moveTo>
                  <a:lnTo>
                    <a:pt x="34" y="0"/>
                  </a:lnTo>
                  <a:lnTo>
                    <a:pt x="34" y="0"/>
                  </a:lnTo>
                  <a:cubicBezTo>
                    <a:pt x="15" y="0"/>
                    <a:pt x="0" y="15"/>
                    <a:pt x="0" y="34"/>
                  </a:cubicBezTo>
                  <a:lnTo>
                    <a:pt x="0" y="34"/>
                  </a:lnTo>
                  <a:cubicBezTo>
                    <a:pt x="0" y="48"/>
                    <a:pt x="8" y="60"/>
                    <a:pt x="21" y="65"/>
                  </a:cubicBezTo>
                  <a:lnTo>
                    <a:pt x="21" y="517"/>
                  </a:lnTo>
                  <a:lnTo>
                    <a:pt x="21" y="517"/>
                  </a:lnTo>
                  <a:cubicBezTo>
                    <a:pt x="21" y="524"/>
                    <a:pt x="27" y="530"/>
                    <a:pt x="34" y="530"/>
                  </a:cubicBezTo>
                  <a:lnTo>
                    <a:pt x="336" y="530"/>
                  </a:lnTo>
                  <a:lnTo>
                    <a:pt x="336" y="592"/>
                  </a:lnTo>
                  <a:lnTo>
                    <a:pt x="134" y="673"/>
                  </a:lnTo>
                  <a:lnTo>
                    <a:pt x="134" y="673"/>
                  </a:lnTo>
                  <a:cubicBezTo>
                    <a:pt x="128" y="675"/>
                    <a:pt x="124" y="683"/>
                    <a:pt x="127" y="689"/>
                  </a:cubicBezTo>
                  <a:lnTo>
                    <a:pt x="127" y="689"/>
                  </a:lnTo>
                  <a:cubicBezTo>
                    <a:pt x="129" y="694"/>
                    <a:pt x="134" y="697"/>
                    <a:pt x="139" y="697"/>
                  </a:cubicBezTo>
                  <a:lnTo>
                    <a:pt x="139" y="697"/>
                  </a:lnTo>
                  <a:cubicBezTo>
                    <a:pt x="140" y="697"/>
                    <a:pt x="141" y="697"/>
                    <a:pt x="143" y="696"/>
                  </a:cubicBezTo>
                  <a:lnTo>
                    <a:pt x="349" y="614"/>
                  </a:lnTo>
                  <a:lnTo>
                    <a:pt x="553" y="696"/>
                  </a:lnTo>
                  <a:lnTo>
                    <a:pt x="553" y="696"/>
                  </a:lnTo>
                  <a:cubicBezTo>
                    <a:pt x="555" y="697"/>
                    <a:pt x="557" y="697"/>
                    <a:pt x="558" y="697"/>
                  </a:cubicBezTo>
                  <a:lnTo>
                    <a:pt x="558" y="697"/>
                  </a:lnTo>
                  <a:cubicBezTo>
                    <a:pt x="563" y="697"/>
                    <a:pt x="568" y="694"/>
                    <a:pt x="570" y="689"/>
                  </a:cubicBezTo>
                  <a:lnTo>
                    <a:pt x="570" y="689"/>
                  </a:lnTo>
                  <a:cubicBezTo>
                    <a:pt x="573" y="683"/>
                    <a:pt x="569" y="675"/>
                    <a:pt x="563" y="673"/>
                  </a:cubicBezTo>
                  <a:lnTo>
                    <a:pt x="360" y="592"/>
                  </a:lnTo>
                  <a:lnTo>
                    <a:pt x="360" y="530"/>
                  </a:lnTo>
                  <a:lnTo>
                    <a:pt x="663" y="530"/>
                  </a:lnTo>
                  <a:lnTo>
                    <a:pt x="663" y="530"/>
                  </a:lnTo>
                  <a:cubicBezTo>
                    <a:pt x="670" y="530"/>
                    <a:pt x="676" y="524"/>
                    <a:pt x="676" y="517"/>
                  </a:cubicBezTo>
                  <a:lnTo>
                    <a:pt x="676" y="65"/>
                  </a:lnTo>
                  <a:lnTo>
                    <a:pt x="676" y="65"/>
                  </a:lnTo>
                  <a:cubicBezTo>
                    <a:pt x="688" y="60"/>
                    <a:pt x="697" y="48"/>
                    <a:pt x="697" y="34"/>
                  </a:cubicBezTo>
                  <a:lnTo>
                    <a:pt x="697" y="34"/>
                  </a:lnTo>
                  <a:cubicBezTo>
                    <a:pt x="697" y="15"/>
                    <a:pt x="681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197" dirty="0">
                <a:latin typeface="Open Sans Regular" charset="0"/>
              </a:endParaRPr>
            </a:p>
          </p:txBody>
        </p:sp>
        <p:sp>
          <p:nvSpPr>
            <p:cNvPr id="41" name="Freeform 246"/>
            <p:cNvSpPr>
              <a:spLocks noChangeArrowheads="1"/>
            </p:cNvSpPr>
            <p:nvPr/>
          </p:nvSpPr>
          <p:spPr bwMode="auto">
            <a:xfrm>
              <a:off x="3736182" y="4632325"/>
              <a:ext cx="100012" cy="100012"/>
            </a:xfrm>
            <a:custGeom>
              <a:avLst/>
              <a:gdLst>
                <a:gd name="T0" fmla="*/ 126 w 278"/>
                <a:gd name="T1" fmla="*/ 27 h 278"/>
                <a:gd name="T2" fmla="*/ 126 w 278"/>
                <a:gd name="T3" fmla="*/ 152 h 278"/>
                <a:gd name="T4" fmla="*/ 250 w 278"/>
                <a:gd name="T5" fmla="*/ 152 h 278"/>
                <a:gd name="T6" fmla="*/ 250 w 278"/>
                <a:gd name="T7" fmla="*/ 152 h 278"/>
                <a:gd name="T8" fmla="*/ 138 w 278"/>
                <a:gd name="T9" fmla="*/ 252 h 278"/>
                <a:gd name="T10" fmla="*/ 138 w 278"/>
                <a:gd name="T11" fmla="*/ 252 h 278"/>
                <a:gd name="T12" fmla="*/ 25 w 278"/>
                <a:gd name="T13" fmla="*/ 139 h 278"/>
                <a:gd name="T14" fmla="*/ 25 w 278"/>
                <a:gd name="T15" fmla="*/ 139 h 278"/>
                <a:gd name="T16" fmla="*/ 126 w 278"/>
                <a:gd name="T17" fmla="*/ 27 h 278"/>
                <a:gd name="T18" fmla="*/ 250 w 278"/>
                <a:gd name="T19" fmla="*/ 126 h 278"/>
                <a:gd name="T20" fmla="*/ 150 w 278"/>
                <a:gd name="T21" fmla="*/ 126 h 278"/>
                <a:gd name="T22" fmla="*/ 150 w 278"/>
                <a:gd name="T23" fmla="*/ 27 h 278"/>
                <a:gd name="T24" fmla="*/ 150 w 278"/>
                <a:gd name="T25" fmla="*/ 27 h 278"/>
                <a:gd name="T26" fmla="*/ 250 w 278"/>
                <a:gd name="T27" fmla="*/ 126 h 278"/>
                <a:gd name="T28" fmla="*/ 138 w 278"/>
                <a:gd name="T29" fmla="*/ 277 h 278"/>
                <a:gd name="T30" fmla="*/ 138 w 278"/>
                <a:gd name="T31" fmla="*/ 277 h 278"/>
                <a:gd name="T32" fmla="*/ 277 w 278"/>
                <a:gd name="T33" fmla="*/ 139 h 278"/>
                <a:gd name="T34" fmla="*/ 277 w 278"/>
                <a:gd name="T35" fmla="*/ 139 h 278"/>
                <a:gd name="T36" fmla="*/ 138 w 278"/>
                <a:gd name="T37" fmla="*/ 0 h 278"/>
                <a:gd name="T38" fmla="*/ 138 w 278"/>
                <a:gd name="T39" fmla="*/ 0 h 278"/>
                <a:gd name="T40" fmla="*/ 0 w 278"/>
                <a:gd name="T41" fmla="*/ 139 h 278"/>
                <a:gd name="T42" fmla="*/ 0 w 278"/>
                <a:gd name="T43" fmla="*/ 139 h 278"/>
                <a:gd name="T44" fmla="*/ 138 w 278"/>
                <a:gd name="T45" fmla="*/ 27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8" h="278">
                  <a:moveTo>
                    <a:pt x="126" y="27"/>
                  </a:moveTo>
                  <a:lnTo>
                    <a:pt x="126" y="152"/>
                  </a:lnTo>
                  <a:lnTo>
                    <a:pt x="250" y="152"/>
                  </a:lnTo>
                  <a:lnTo>
                    <a:pt x="250" y="152"/>
                  </a:lnTo>
                  <a:cubicBezTo>
                    <a:pt x="244" y="208"/>
                    <a:pt x="197" y="252"/>
                    <a:pt x="138" y="252"/>
                  </a:cubicBezTo>
                  <a:lnTo>
                    <a:pt x="138" y="252"/>
                  </a:lnTo>
                  <a:cubicBezTo>
                    <a:pt x="76" y="252"/>
                    <a:pt x="25" y="202"/>
                    <a:pt x="25" y="139"/>
                  </a:cubicBezTo>
                  <a:lnTo>
                    <a:pt x="25" y="139"/>
                  </a:lnTo>
                  <a:cubicBezTo>
                    <a:pt x="25" y="80"/>
                    <a:pt x="70" y="33"/>
                    <a:pt x="126" y="27"/>
                  </a:cubicBezTo>
                  <a:close/>
                  <a:moveTo>
                    <a:pt x="250" y="126"/>
                  </a:moveTo>
                  <a:lnTo>
                    <a:pt x="150" y="126"/>
                  </a:lnTo>
                  <a:lnTo>
                    <a:pt x="150" y="27"/>
                  </a:lnTo>
                  <a:lnTo>
                    <a:pt x="150" y="27"/>
                  </a:lnTo>
                  <a:cubicBezTo>
                    <a:pt x="204" y="33"/>
                    <a:pt x="244" y="74"/>
                    <a:pt x="250" y="126"/>
                  </a:cubicBezTo>
                  <a:close/>
                  <a:moveTo>
                    <a:pt x="138" y="277"/>
                  </a:moveTo>
                  <a:lnTo>
                    <a:pt x="138" y="277"/>
                  </a:lnTo>
                  <a:cubicBezTo>
                    <a:pt x="215" y="277"/>
                    <a:pt x="277" y="216"/>
                    <a:pt x="277" y="139"/>
                  </a:cubicBezTo>
                  <a:lnTo>
                    <a:pt x="277" y="139"/>
                  </a:lnTo>
                  <a:cubicBezTo>
                    <a:pt x="277" y="63"/>
                    <a:pt x="215" y="0"/>
                    <a:pt x="138" y="0"/>
                  </a:cubicBezTo>
                  <a:lnTo>
                    <a:pt x="138" y="0"/>
                  </a:lnTo>
                  <a:cubicBezTo>
                    <a:pt x="62" y="0"/>
                    <a:pt x="0" y="63"/>
                    <a:pt x="0" y="139"/>
                  </a:cubicBezTo>
                  <a:lnTo>
                    <a:pt x="0" y="139"/>
                  </a:lnTo>
                  <a:cubicBezTo>
                    <a:pt x="0" y="216"/>
                    <a:pt x="62" y="277"/>
                    <a:pt x="138" y="27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197" dirty="0">
                <a:latin typeface="Open Sans Regular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674550" y="11335804"/>
            <a:ext cx="811671" cy="737884"/>
            <a:chOff x="2790820" y="6602587"/>
            <a:chExt cx="1068508" cy="971373"/>
          </a:xfrm>
          <a:solidFill>
            <a:schemeClr val="bg1"/>
          </a:solidFill>
        </p:grpSpPr>
        <p:sp>
          <p:nvSpPr>
            <p:cNvPr id="43" name="Freeform 42"/>
            <p:cNvSpPr>
              <a:spLocks noChangeArrowheads="1"/>
            </p:cNvSpPr>
            <p:nvPr/>
          </p:nvSpPr>
          <p:spPr bwMode="auto">
            <a:xfrm>
              <a:off x="2790820" y="7165984"/>
              <a:ext cx="1068508" cy="407976"/>
            </a:xfrm>
            <a:custGeom>
              <a:avLst/>
              <a:gdLst>
                <a:gd name="T0" fmla="*/ 18 w 484"/>
                <a:gd name="T1" fmla="*/ 165 h 184"/>
                <a:gd name="T2" fmla="*/ 18 w 484"/>
                <a:gd name="T3" fmla="*/ 165 h 184"/>
                <a:gd name="T4" fmla="*/ 116 w 484"/>
                <a:gd name="T5" fmla="*/ 22 h 184"/>
                <a:gd name="T6" fmla="*/ 116 w 484"/>
                <a:gd name="T7" fmla="*/ 22 h 184"/>
                <a:gd name="T8" fmla="*/ 242 w 484"/>
                <a:gd name="T9" fmla="*/ 92 h 184"/>
                <a:gd name="T10" fmla="*/ 242 w 484"/>
                <a:gd name="T11" fmla="*/ 92 h 184"/>
                <a:gd name="T12" fmla="*/ 369 w 484"/>
                <a:gd name="T13" fmla="*/ 22 h 184"/>
                <a:gd name="T14" fmla="*/ 369 w 484"/>
                <a:gd name="T15" fmla="*/ 22 h 184"/>
                <a:gd name="T16" fmla="*/ 465 w 484"/>
                <a:gd name="T17" fmla="*/ 165 h 184"/>
                <a:gd name="T18" fmla="*/ 18 w 484"/>
                <a:gd name="T19" fmla="*/ 165 h 184"/>
                <a:gd name="T20" fmla="*/ 369 w 484"/>
                <a:gd name="T21" fmla="*/ 2 h 184"/>
                <a:gd name="T22" fmla="*/ 369 w 484"/>
                <a:gd name="T23" fmla="*/ 2 h 184"/>
                <a:gd name="T24" fmla="*/ 357 w 484"/>
                <a:gd name="T25" fmla="*/ 7 h 184"/>
                <a:gd name="T26" fmla="*/ 357 w 484"/>
                <a:gd name="T27" fmla="*/ 7 h 184"/>
                <a:gd name="T28" fmla="*/ 242 w 484"/>
                <a:gd name="T29" fmla="*/ 74 h 184"/>
                <a:gd name="T30" fmla="*/ 242 w 484"/>
                <a:gd name="T31" fmla="*/ 74 h 184"/>
                <a:gd name="T32" fmla="*/ 126 w 484"/>
                <a:gd name="T33" fmla="*/ 7 h 184"/>
                <a:gd name="T34" fmla="*/ 126 w 484"/>
                <a:gd name="T35" fmla="*/ 7 h 184"/>
                <a:gd name="T36" fmla="*/ 114 w 484"/>
                <a:gd name="T37" fmla="*/ 2 h 184"/>
                <a:gd name="T38" fmla="*/ 114 w 484"/>
                <a:gd name="T39" fmla="*/ 2 h 184"/>
                <a:gd name="T40" fmla="*/ 0 w 484"/>
                <a:gd name="T41" fmla="*/ 173 h 184"/>
                <a:gd name="T42" fmla="*/ 0 w 484"/>
                <a:gd name="T43" fmla="*/ 173 h 184"/>
                <a:gd name="T44" fmla="*/ 2 w 484"/>
                <a:gd name="T45" fmla="*/ 179 h 184"/>
                <a:gd name="T46" fmla="*/ 2 w 484"/>
                <a:gd name="T47" fmla="*/ 179 h 184"/>
                <a:gd name="T48" fmla="*/ 9 w 484"/>
                <a:gd name="T49" fmla="*/ 183 h 184"/>
                <a:gd name="T50" fmla="*/ 475 w 484"/>
                <a:gd name="T51" fmla="*/ 183 h 184"/>
                <a:gd name="T52" fmla="*/ 475 w 484"/>
                <a:gd name="T53" fmla="*/ 183 h 184"/>
                <a:gd name="T54" fmla="*/ 481 w 484"/>
                <a:gd name="T55" fmla="*/ 179 h 184"/>
                <a:gd name="T56" fmla="*/ 481 w 484"/>
                <a:gd name="T57" fmla="*/ 179 h 184"/>
                <a:gd name="T58" fmla="*/ 483 w 484"/>
                <a:gd name="T59" fmla="*/ 173 h 184"/>
                <a:gd name="T60" fmla="*/ 483 w 484"/>
                <a:gd name="T61" fmla="*/ 173 h 184"/>
                <a:gd name="T62" fmla="*/ 369 w 484"/>
                <a:gd name="T63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4" h="184">
                  <a:moveTo>
                    <a:pt x="18" y="165"/>
                  </a:moveTo>
                  <a:lnTo>
                    <a:pt x="18" y="165"/>
                  </a:lnTo>
                  <a:cubicBezTo>
                    <a:pt x="20" y="139"/>
                    <a:pt x="34" y="63"/>
                    <a:pt x="116" y="22"/>
                  </a:cubicBezTo>
                  <a:lnTo>
                    <a:pt x="116" y="22"/>
                  </a:lnTo>
                  <a:cubicBezTo>
                    <a:pt x="143" y="65"/>
                    <a:pt x="191" y="92"/>
                    <a:pt x="242" y="92"/>
                  </a:cubicBezTo>
                  <a:lnTo>
                    <a:pt x="242" y="92"/>
                  </a:lnTo>
                  <a:cubicBezTo>
                    <a:pt x="293" y="92"/>
                    <a:pt x="342" y="65"/>
                    <a:pt x="369" y="22"/>
                  </a:cubicBezTo>
                  <a:lnTo>
                    <a:pt x="369" y="22"/>
                  </a:lnTo>
                  <a:cubicBezTo>
                    <a:pt x="449" y="63"/>
                    <a:pt x="463" y="139"/>
                    <a:pt x="465" y="165"/>
                  </a:cubicBezTo>
                  <a:lnTo>
                    <a:pt x="18" y="165"/>
                  </a:lnTo>
                  <a:close/>
                  <a:moveTo>
                    <a:pt x="369" y="2"/>
                  </a:moveTo>
                  <a:lnTo>
                    <a:pt x="369" y="2"/>
                  </a:lnTo>
                  <a:cubicBezTo>
                    <a:pt x="365" y="0"/>
                    <a:pt x="360" y="2"/>
                    <a:pt x="357" y="7"/>
                  </a:cubicBezTo>
                  <a:lnTo>
                    <a:pt x="357" y="7"/>
                  </a:lnTo>
                  <a:cubicBezTo>
                    <a:pt x="334" y="49"/>
                    <a:pt x="289" y="74"/>
                    <a:pt x="242" y="74"/>
                  </a:cubicBezTo>
                  <a:lnTo>
                    <a:pt x="242" y="74"/>
                  </a:lnTo>
                  <a:cubicBezTo>
                    <a:pt x="194" y="74"/>
                    <a:pt x="150" y="49"/>
                    <a:pt x="126" y="7"/>
                  </a:cubicBezTo>
                  <a:lnTo>
                    <a:pt x="126" y="7"/>
                  </a:lnTo>
                  <a:cubicBezTo>
                    <a:pt x="124" y="2"/>
                    <a:pt x="119" y="0"/>
                    <a:pt x="114" y="2"/>
                  </a:cubicBezTo>
                  <a:lnTo>
                    <a:pt x="114" y="2"/>
                  </a:lnTo>
                  <a:cubicBezTo>
                    <a:pt x="1" y="54"/>
                    <a:pt x="0" y="172"/>
                    <a:pt x="0" y="173"/>
                  </a:cubicBezTo>
                  <a:lnTo>
                    <a:pt x="0" y="173"/>
                  </a:lnTo>
                  <a:cubicBezTo>
                    <a:pt x="0" y="177"/>
                    <a:pt x="1" y="178"/>
                    <a:pt x="2" y="179"/>
                  </a:cubicBezTo>
                  <a:lnTo>
                    <a:pt x="2" y="179"/>
                  </a:lnTo>
                  <a:cubicBezTo>
                    <a:pt x="4" y="181"/>
                    <a:pt x="6" y="183"/>
                    <a:pt x="9" y="183"/>
                  </a:cubicBezTo>
                  <a:lnTo>
                    <a:pt x="475" y="183"/>
                  </a:lnTo>
                  <a:lnTo>
                    <a:pt x="475" y="183"/>
                  </a:lnTo>
                  <a:cubicBezTo>
                    <a:pt x="477" y="183"/>
                    <a:pt x="479" y="181"/>
                    <a:pt x="481" y="179"/>
                  </a:cubicBezTo>
                  <a:lnTo>
                    <a:pt x="481" y="179"/>
                  </a:lnTo>
                  <a:cubicBezTo>
                    <a:pt x="483" y="178"/>
                    <a:pt x="483" y="177"/>
                    <a:pt x="483" y="173"/>
                  </a:cubicBezTo>
                  <a:lnTo>
                    <a:pt x="483" y="173"/>
                  </a:lnTo>
                  <a:cubicBezTo>
                    <a:pt x="483" y="172"/>
                    <a:pt x="482" y="54"/>
                    <a:pt x="369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197" dirty="0">
                <a:latin typeface="Open Sans Regular" charset="0"/>
              </a:endParaRPr>
            </a:p>
          </p:txBody>
        </p:sp>
        <p:sp>
          <p:nvSpPr>
            <p:cNvPr id="44" name="Freeform 43"/>
            <p:cNvSpPr>
              <a:spLocks noChangeArrowheads="1"/>
            </p:cNvSpPr>
            <p:nvPr/>
          </p:nvSpPr>
          <p:spPr bwMode="auto">
            <a:xfrm>
              <a:off x="3101657" y="6602587"/>
              <a:ext cx="446830" cy="660533"/>
            </a:xfrm>
            <a:custGeom>
              <a:avLst/>
              <a:gdLst>
                <a:gd name="T0" fmla="*/ 18 w 204"/>
                <a:gd name="T1" fmla="*/ 102 h 299"/>
                <a:gd name="T2" fmla="*/ 18 w 204"/>
                <a:gd name="T3" fmla="*/ 102 h 299"/>
                <a:gd name="T4" fmla="*/ 102 w 204"/>
                <a:gd name="T5" fmla="*/ 18 h 299"/>
                <a:gd name="T6" fmla="*/ 102 w 204"/>
                <a:gd name="T7" fmla="*/ 18 h 299"/>
                <a:gd name="T8" fmla="*/ 187 w 204"/>
                <a:gd name="T9" fmla="*/ 102 h 299"/>
                <a:gd name="T10" fmla="*/ 187 w 204"/>
                <a:gd name="T11" fmla="*/ 196 h 299"/>
                <a:gd name="T12" fmla="*/ 187 w 204"/>
                <a:gd name="T13" fmla="*/ 196 h 299"/>
                <a:gd name="T14" fmla="*/ 102 w 204"/>
                <a:gd name="T15" fmla="*/ 280 h 299"/>
                <a:gd name="T16" fmla="*/ 102 w 204"/>
                <a:gd name="T17" fmla="*/ 280 h 299"/>
                <a:gd name="T18" fmla="*/ 18 w 204"/>
                <a:gd name="T19" fmla="*/ 196 h 299"/>
                <a:gd name="T20" fmla="*/ 18 w 204"/>
                <a:gd name="T21" fmla="*/ 102 h 299"/>
                <a:gd name="T22" fmla="*/ 102 w 204"/>
                <a:gd name="T23" fmla="*/ 298 h 299"/>
                <a:gd name="T24" fmla="*/ 102 w 204"/>
                <a:gd name="T25" fmla="*/ 298 h 299"/>
                <a:gd name="T26" fmla="*/ 203 w 204"/>
                <a:gd name="T27" fmla="*/ 196 h 299"/>
                <a:gd name="T28" fmla="*/ 203 w 204"/>
                <a:gd name="T29" fmla="*/ 102 h 299"/>
                <a:gd name="T30" fmla="*/ 203 w 204"/>
                <a:gd name="T31" fmla="*/ 102 h 299"/>
                <a:gd name="T32" fmla="*/ 102 w 204"/>
                <a:gd name="T33" fmla="*/ 0 h 299"/>
                <a:gd name="T34" fmla="*/ 102 w 204"/>
                <a:gd name="T35" fmla="*/ 0 h 299"/>
                <a:gd name="T36" fmla="*/ 0 w 204"/>
                <a:gd name="T37" fmla="*/ 102 h 299"/>
                <a:gd name="T38" fmla="*/ 0 w 204"/>
                <a:gd name="T39" fmla="*/ 196 h 299"/>
                <a:gd name="T40" fmla="*/ 0 w 204"/>
                <a:gd name="T41" fmla="*/ 196 h 299"/>
                <a:gd name="T42" fmla="*/ 102 w 204"/>
                <a:gd name="T43" fmla="*/ 2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4" h="299">
                  <a:moveTo>
                    <a:pt x="18" y="102"/>
                  </a:moveTo>
                  <a:lnTo>
                    <a:pt x="18" y="102"/>
                  </a:lnTo>
                  <a:cubicBezTo>
                    <a:pt x="18" y="56"/>
                    <a:pt x="55" y="18"/>
                    <a:pt x="102" y="18"/>
                  </a:cubicBezTo>
                  <a:lnTo>
                    <a:pt x="102" y="18"/>
                  </a:lnTo>
                  <a:cubicBezTo>
                    <a:pt x="148" y="18"/>
                    <a:pt x="187" y="56"/>
                    <a:pt x="187" y="102"/>
                  </a:cubicBezTo>
                  <a:lnTo>
                    <a:pt x="187" y="196"/>
                  </a:lnTo>
                  <a:lnTo>
                    <a:pt x="187" y="196"/>
                  </a:lnTo>
                  <a:cubicBezTo>
                    <a:pt x="187" y="242"/>
                    <a:pt x="148" y="280"/>
                    <a:pt x="102" y="280"/>
                  </a:cubicBezTo>
                  <a:lnTo>
                    <a:pt x="102" y="280"/>
                  </a:lnTo>
                  <a:cubicBezTo>
                    <a:pt x="55" y="280"/>
                    <a:pt x="18" y="242"/>
                    <a:pt x="18" y="196"/>
                  </a:cubicBezTo>
                  <a:lnTo>
                    <a:pt x="18" y="102"/>
                  </a:lnTo>
                  <a:close/>
                  <a:moveTo>
                    <a:pt x="102" y="298"/>
                  </a:moveTo>
                  <a:lnTo>
                    <a:pt x="102" y="298"/>
                  </a:lnTo>
                  <a:cubicBezTo>
                    <a:pt x="158" y="298"/>
                    <a:pt x="203" y="251"/>
                    <a:pt x="203" y="196"/>
                  </a:cubicBezTo>
                  <a:lnTo>
                    <a:pt x="203" y="102"/>
                  </a:lnTo>
                  <a:lnTo>
                    <a:pt x="203" y="102"/>
                  </a:lnTo>
                  <a:cubicBezTo>
                    <a:pt x="203" y="46"/>
                    <a:pt x="158" y="0"/>
                    <a:pt x="102" y="0"/>
                  </a:cubicBezTo>
                  <a:lnTo>
                    <a:pt x="102" y="0"/>
                  </a:lnTo>
                  <a:cubicBezTo>
                    <a:pt x="46" y="0"/>
                    <a:pt x="0" y="46"/>
                    <a:pt x="0" y="102"/>
                  </a:cubicBezTo>
                  <a:lnTo>
                    <a:pt x="0" y="196"/>
                  </a:lnTo>
                  <a:lnTo>
                    <a:pt x="0" y="196"/>
                  </a:lnTo>
                  <a:cubicBezTo>
                    <a:pt x="0" y="251"/>
                    <a:pt x="46" y="298"/>
                    <a:pt x="102" y="29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197" dirty="0">
                <a:latin typeface="Open Sans Regular" charset="0"/>
              </a:endParaRPr>
            </a:p>
          </p:txBody>
        </p:sp>
      </p:grpSp>
      <p:sp>
        <p:nvSpPr>
          <p:cNvPr id="45" name="Freeform 115"/>
          <p:cNvSpPr>
            <a:spLocks noChangeArrowheads="1"/>
          </p:cNvSpPr>
          <p:nvPr/>
        </p:nvSpPr>
        <p:spPr bwMode="auto">
          <a:xfrm>
            <a:off x="11024160" y="6286140"/>
            <a:ext cx="697003" cy="697003"/>
          </a:xfrm>
          <a:custGeom>
            <a:avLst/>
            <a:gdLst>
              <a:gd name="T0" fmla="*/ 430 w 490"/>
              <a:gd name="T1" fmla="*/ 233 h 489"/>
              <a:gd name="T2" fmla="*/ 472 w 490"/>
              <a:gd name="T3" fmla="*/ 303 h 489"/>
              <a:gd name="T4" fmla="*/ 430 w 490"/>
              <a:gd name="T5" fmla="*/ 372 h 489"/>
              <a:gd name="T6" fmla="*/ 413 w 490"/>
              <a:gd name="T7" fmla="*/ 379 h 489"/>
              <a:gd name="T8" fmla="*/ 372 w 490"/>
              <a:gd name="T9" fmla="*/ 382 h 489"/>
              <a:gd name="T10" fmla="*/ 392 w 490"/>
              <a:gd name="T11" fmla="*/ 223 h 489"/>
              <a:gd name="T12" fmla="*/ 413 w 490"/>
              <a:gd name="T13" fmla="*/ 226 h 489"/>
              <a:gd name="T14" fmla="*/ 255 w 490"/>
              <a:gd name="T15" fmla="*/ 471 h 489"/>
              <a:gd name="T16" fmla="*/ 274 w 490"/>
              <a:gd name="T17" fmla="*/ 458 h 489"/>
              <a:gd name="T18" fmla="*/ 292 w 490"/>
              <a:gd name="T19" fmla="*/ 471 h 489"/>
              <a:gd name="T20" fmla="*/ 117 w 490"/>
              <a:gd name="T21" fmla="*/ 223 h 489"/>
              <a:gd name="T22" fmla="*/ 97 w 490"/>
              <a:gd name="T23" fmla="*/ 382 h 489"/>
              <a:gd name="T24" fmla="*/ 77 w 490"/>
              <a:gd name="T25" fmla="*/ 379 h 489"/>
              <a:gd name="T26" fmla="*/ 77 w 490"/>
              <a:gd name="T27" fmla="*/ 226 h 489"/>
              <a:gd name="T28" fmla="*/ 117 w 490"/>
              <a:gd name="T29" fmla="*/ 223 h 489"/>
              <a:gd name="T30" fmla="*/ 59 w 490"/>
              <a:gd name="T31" fmla="*/ 371 h 489"/>
              <a:gd name="T32" fmla="*/ 18 w 490"/>
              <a:gd name="T33" fmla="*/ 303 h 489"/>
              <a:gd name="T34" fmla="*/ 59 w 490"/>
              <a:gd name="T35" fmla="*/ 371 h 489"/>
              <a:gd name="T36" fmla="*/ 424 w 490"/>
              <a:gd name="T37" fmla="*/ 212 h 489"/>
              <a:gd name="T38" fmla="*/ 401 w 490"/>
              <a:gd name="T39" fmla="*/ 155 h 489"/>
              <a:gd name="T40" fmla="*/ 245 w 490"/>
              <a:gd name="T41" fmla="*/ 0 h 489"/>
              <a:gd name="T42" fmla="*/ 88 w 490"/>
              <a:gd name="T43" fmla="*/ 155 h 489"/>
              <a:gd name="T44" fmla="*/ 88 w 490"/>
              <a:gd name="T45" fmla="*/ 207 h 489"/>
              <a:gd name="T46" fmla="*/ 65 w 490"/>
              <a:gd name="T47" fmla="*/ 212 h 489"/>
              <a:gd name="T48" fmla="*/ 0 w 490"/>
              <a:gd name="T49" fmla="*/ 303 h 489"/>
              <a:gd name="T50" fmla="*/ 65 w 490"/>
              <a:gd name="T51" fmla="*/ 394 h 489"/>
              <a:gd name="T52" fmla="*/ 126 w 490"/>
              <a:gd name="T53" fmla="*/ 399 h 489"/>
              <a:gd name="T54" fmla="*/ 135 w 490"/>
              <a:gd name="T55" fmla="*/ 390 h 489"/>
              <a:gd name="T56" fmla="*/ 135 w 490"/>
              <a:gd name="T57" fmla="*/ 214 h 489"/>
              <a:gd name="T58" fmla="*/ 106 w 490"/>
              <a:gd name="T59" fmla="*/ 206 h 489"/>
              <a:gd name="T60" fmla="*/ 106 w 490"/>
              <a:gd name="T61" fmla="*/ 155 h 489"/>
              <a:gd name="T62" fmla="*/ 245 w 490"/>
              <a:gd name="T63" fmla="*/ 17 h 489"/>
              <a:gd name="T64" fmla="*/ 383 w 490"/>
              <a:gd name="T65" fmla="*/ 206 h 489"/>
              <a:gd name="T66" fmla="*/ 363 w 490"/>
              <a:gd name="T67" fmla="*/ 206 h 489"/>
              <a:gd name="T68" fmla="*/ 354 w 490"/>
              <a:gd name="T69" fmla="*/ 390 h 489"/>
              <a:gd name="T70" fmla="*/ 363 w 490"/>
              <a:gd name="T71" fmla="*/ 399 h 489"/>
              <a:gd name="T72" fmla="*/ 383 w 490"/>
              <a:gd name="T73" fmla="*/ 449 h 489"/>
              <a:gd name="T74" fmla="*/ 383 w 490"/>
              <a:gd name="T75" fmla="*/ 450 h 489"/>
              <a:gd name="T76" fmla="*/ 377 w 490"/>
              <a:gd name="T77" fmla="*/ 464 h 489"/>
              <a:gd name="T78" fmla="*/ 363 w 490"/>
              <a:gd name="T79" fmla="*/ 471 h 489"/>
              <a:gd name="T80" fmla="*/ 310 w 490"/>
              <a:gd name="T81" fmla="*/ 471 h 489"/>
              <a:gd name="T82" fmla="*/ 301 w 490"/>
              <a:gd name="T83" fmla="*/ 452 h 489"/>
              <a:gd name="T84" fmla="*/ 274 w 490"/>
              <a:gd name="T85" fmla="*/ 440 h 489"/>
              <a:gd name="T86" fmla="*/ 236 w 490"/>
              <a:gd name="T87" fmla="*/ 480 h 489"/>
              <a:gd name="T88" fmla="*/ 303 w 490"/>
              <a:gd name="T89" fmla="*/ 488 h 489"/>
              <a:gd name="T90" fmla="*/ 363 w 490"/>
              <a:gd name="T91" fmla="*/ 488 h 489"/>
              <a:gd name="T92" fmla="*/ 390 w 490"/>
              <a:gd name="T93" fmla="*/ 476 h 489"/>
              <a:gd name="T94" fmla="*/ 401 w 490"/>
              <a:gd name="T95" fmla="*/ 450 h 489"/>
              <a:gd name="T96" fmla="*/ 401 w 490"/>
              <a:gd name="T97" fmla="*/ 398 h 489"/>
              <a:gd name="T98" fmla="*/ 424 w 490"/>
              <a:gd name="T99" fmla="*/ 394 h 489"/>
              <a:gd name="T100" fmla="*/ 489 w 490"/>
              <a:gd name="T101" fmla="*/ 303 h 489"/>
              <a:gd name="T102" fmla="*/ 424 w 490"/>
              <a:gd name="T103" fmla="*/ 212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90" h="489">
                <a:moveTo>
                  <a:pt x="430" y="372"/>
                </a:moveTo>
                <a:lnTo>
                  <a:pt x="430" y="233"/>
                </a:lnTo>
                <a:lnTo>
                  <a:pt x="430" y="233"/>
                </a:lnTo>
                <a:cubicBezTo>
                  <a:pt x="456" y="247"/>
                  <a:pt x="472" y="273"/>
                  <a:pt x="472" y="303"/>
                </a:cubicBezTo>
                <a:lnTo>
                  <a:pt x="472" y="303"/>
                </a:lnTo>
                <a:cubicBezTo>
                  <a:pt x="472" y="332"/>
                  <a:pt x="456" y="358"/>
                  <a:pt x="430" y="372"/>
                </a:cubicBezTo>
                <a:close/>
                <a:moveTo>
                  <a:pt x="413" y="379"/>
                </a:moveTo>
                <a:lnTo>
                  <a:pt x="413" y="379"/>
                </a:lnTo>
                <a:cubicBezTo>
                  <a:pt x="406" y="381"/>
                  <a:pt x="399" y="382"/>
                  <a:pt x="392" y="382"/>
                </a:cubicBezTo>
                <a:lnTo>
                  <a:pt x="372" y="382"/>
                </a:lnTo>
                <a:lnTo>
                  <a:pt x="372" y="223"/>
                </a:lnTo>
                <a:lnTo>
                  <a:pt x="392" y="223"/>
                </a:lnTo>
                <a:lnTo>
                  <a:pt x="392" y="223"/>
                </a:lnTo>
                <a:cubicBezTo>
                  <a:pt x="399" y="223"/>
                  <a:pt x="406" y="224"/>
                  <a:pt x="413" y="226"/>
                </a:cubicBezTo>
                <a:lnTo>
                  <a:pt x="413" y="379"/>
                </a:lnTo>
                <a:close/>
                <a:moveTo>
                  <a:pt x="255" y="471"/>
                </a:moveTo>
                <a:lnTo>
                  <a:pt x="255" y="471"/>
                </a:lnTo>
                <a:cubicBezTo>
                  <a:pt x="258" y="463"/>
                  <a:pt x="266" y="458"/>
                  <a:pt x="274" y="458"/>
                </a:cubicBezTo>
                <a:lnTo>
                  <a:pt x="274" y="458"/>
                </a:lnTo>
                <a:cubicBezTo>
                  <a:pt x="283" y="458"/>
                  <a:pt x="290" y="463"/>
                  <a:pt x="292" y="471"/>
                </a:cubicBezTo>
                <a:lnTo>
                  <a:pt x="255" y="471"/>
                </a:lnTo>
                <a:close/>
                <a:moveTo>
                  <a:pt x="117" y="223"/>
                </a:moveTo>
                <a:lnTo>
                  <a:pt x="117" y="382"/>
                </a:lnTo>
                <a:lnTo>
                  <a:pt x="97" y="382"/>
                </a:lnTo>
                <a:lnTo>
                  <a:pt x="97" y="382"/>
                </a:lnTo>
                <a:cubicBezTo>
                  <a:pt x="90" y="382"/>
                  <a:pt x="83" y="381"/>
                  <a:pt x="77" y="379"/>
                </a:cubicBezTo>
                <a:lnTo>
                  <a:pt x="77" y="226"/>
                </a:lnTo>
                <a:lnTo>
                  <a:pt x="77" y="226"/>
                </a:lnTo>
                <a:cubicBezTo>
                  <a:pt x="83" y="224"/>
                  <a:pt x="90" y="223"/>
                  <a:pt x="97" y="223"/>
                </a:cubicBezTo>
                <a:lnTo>
                  <a:pt x="117" y="223"/>
                </a:lnTo>
                <a:close/>
                <a:moveTo>
                  <a:pt x="59" y="371"/>
                </a:moveTo>
                <a:lnTo>
                  <a:pt x="59" y="371"/>
                </a:lnTo>
                <a:cubicBezTo>
                  <a:pt x="34" y="357"/>
                  <a:pt x="18" y="331"/>
                  <a:pt x="18" y="303"/>
                </a:cubicBezTo>
                <a:lnTo>
                  <a:pt x="18" y="303"/>
                </a:lnTo>
                <a:cubicBezTo>
                  <a:pt x="18" y="273"/>
                  <a:pt x="34" y="247"/>
                  <a:pt x="59" y="233"/>
                </a:cubicBezTo>
                <a:lnTo>
                  <a:pt x="59" y="371"/>
                </a:lnTo>
                <a:close/>
                <a:moveTo>
                  <a:pt x="424" y="212"/>
                </a:moveTo>
                <a:lnTo>
                  <a:pt x="424" y="212"/>
                </a:lnTo>
                <a:cubicBezTo>
                  <a:pt x="416" y="209"/>
                  <a:pt x="409" y="207"/>
                  <a:pt x="401" y="207"/>
                </a:cubicBezTo>
                <a:lnTo>
                  <a:pt x="401" y="155"/>
                </a:lnTo>
                <a:lnTo>
                  <a:pt x="401" y="155"/>
                </a:lnTo>
                <a:cubicBezTo>
                  <a:pt x="401" y="69"/>
                  <a:pt x="331" y="0"/>
                  <a:pt x="245" y="0"/>
                </a:cubicBezTo>
                <a:lnTo>
                  <a:pt x="245" y="0"/>
                </a:lnTo>
                <a:cubicBezTo>
                  <a:pt x="158" y="0"/>
                  <a:pt x="88" y="69"/>
                  <a:pt x="88" y="155"/>
                </a:cubicBezTo>
                <a:lnTo>
                  <a:pt x="88" y="207"/>
                </a:lnTo>
                <a:lnTo>
                  <a:pt x="88" y="207"/>
                </a:lnTo>
                <a:cubicBezTo>
                  <a:pt x="80" y="207"/>
                  <a:pt x="72" y="209"/>
                  <a:pt x="65" y="212"/>
                </a:cubicBezTo>
                <a:lnTo>
                  <a:pt x="65" y="212"/>
                </a:lnTo>
                <a:cubicBezTo>
                  <a:pt x="27" y="225"/>
                  <a:pt x="0" y="261"/>
                  <a:pt x="0" y="303"/>
                </a:cubicBezTo>
                <a:lnTo>
                  <a:pt x="0" y="303"/>
                </a:lnTo>
                <a:cubicBezTo>
                  <a:pt x="0" y="343"/>
                  <a:pt x="27" y="380"/>
                  <a:pt x="65" y="394"/>
                </a:cubicBezTo>
                <a:lnTo>
                  <a:pt x="65" y="394"/>
                </a:lnTo>
                <a:cubicBezTo>
                  <a:pt x="75" y="397"/>
                  <a:pt x="86" y="399"/>
                  <a:pt x="97" y="399"/>
                </a:cubicBezTo>
                <a:lnTo>
                  <a:pt x="126" y="399"/>
                </a:lnTo>
                <a:lnTo>
                  <a:pt x="126" y="399"/>
                </a:lnTo>
                <a:cubicBezTo>
                  <a:pt x="131" y="399"/>
                  <a:pt x="135" y="395"/>
                  <a:pt x="135" y="390"/>
                </a:cubicBezTo>
                <a:lnTo>
                  <a:pt x="135" y="214"/>
                </a:lnTo>
                <a:lnTo>
                  <a:pt x="135" y="214"/>
                </a:lnTo>
                <a:cubicBezTo>
                  <a:pt x="135" y="210"/>
                  <a:pt x="131" y="206"/>
                  <a:pt x="126" y="206"/>
                </a:cubicBezTo>
                <a:lnTo>
                  <a:pt x="106" y="206"/>
                </a:lnTo>
                <a:lnTo>
                  <a:pt x="106" y="155"/>
                </a:lnTo>
                <a:lnTo>
                  <a:pt x="106" y="155"/>
                </a:lnTo>
                <a:cubicBezTo>
                  <a:pt x="106" y="79"/>
                  <a:pt x="168" y="17"/>
                  <a:pt x="245" y="17"/>
                </a:cubicBezTo>
                <a:lnTo>
                  <a:pt x="245" y="17"/>
                </a:lnTo>
                <a:cubicBezTo>
                  <a:pt x="321" y="17"/>
                  <a:pt x="383" y="79"/>
                  <a:pt x="383" y="155"/>
                </a:cubicBezTo>
                <a:lnTo>
                  <a:pt x="383" y="206"/>
                </a:lnTo>
                <a:lnTo>
                  <a:pt x="363" y="206"/>
                </a:lnTo>
                <a:lnTo>
                  <a:pt x="363" y="206"/>
                </a:lnTo>
                <a:cubicBezTo>
                  <a:pt x="358" y="206"/>
                  <a:pt x="354" y="210"/>
                  <a:pt x="354" y="214"/>
                </a:cubicBezTo>
                <a:lnTo>
                  <a:pt x="354" y="390"/>
                </a:lnTo>
                <a:lnTo>
                  <a:pt x="354" y="390"/>
                </a:lnTo>
                <a:cubicBezTo>
                  <a:pt x="354" y="395"/>
                  <a:pt x="358" y="399"/>
                  <a:pt x="363" y="399"/>
                </a:cubicBezTo>
                <a:lnTo>
                  <a:pt x="383" y="399"/>
                </a:lnTo>
                <a:lnTo>
                  <a:pt x="383" y="449"/>
                </a:lnTo>
                <a:lnTo>
                  <a:pt x="383" y="450"/>
                </a:lnTo>
                <a:lnTo>
                  <a:pt x="383" y="450"/>
                </a:lnTo>
                <a:cubicBezTo>
                  <a:pt x="383" y="455"/>
                  <a:pt x="381" y="460"/>
                  <a:pt x="377" y="464"/>
                </a:cubicBezTo>
                <a:lnTo>
                  <a:pt x="377" y="464"/>
                </a:lnTo>
                <a:cubicBezTo>
                  <a:pt x="374" y="468"/>
                  <a:pt x="369" y="471"/>
                  <a:pt x="363" y="471"/>
                </a:cubicBezTo>
                <a:lnTo>
                  <a:pt x="363" y="471"/>
                </a:lnTo>
                <a:lnTo>
                  <a:pt x="310" y="471"/>
                </a:lnTo>
                <a:lnTo>
                  <a:pt x="310" y="471"/>
                </a:lnTo>
                <a:cubicBezTo>
                  <a:pt x="309" y="464"/>
                  <a:pt x="306" y="457"/>
                  <a:pt x="301" y="452"/>
                </a:cubicBezTo>
                <a:lnTo>
                  <a:pt x="301" y="452"/>
                </a:lnTo>
                <a:cubicBezTo>
                  <a:pt x="293" y="445"/>
                  <a:pt x="284" y="440"/>
                  <a:pt x="274" y="440"/>
                </a:cubicBezTo>
                <a:lnTo>
                  <a:pt x="274" y="440"/>
                </a:lnTo>
                <a:cubicBezTo>
                  <a:pt x="253" y="440"/>
                  <a:pt x="236" y="458"/>
                  <a:pt x="236" y="480"/>
                </a:cubicBezTo>
                <a:lnTo>
                  <a:pt x="236" y="480"/>
                </a:lnTo>
                <a:cubicBezTo>
                  <a:pt x="236" y="484"/>
                  <a:pt x="240" y="488"/>
                  <a:pt x="245" y="488"/>
                </a:cubicBezTo>
                <a:lnTo>
                  <a:pt x="303" y="488"/>
                </a:lnTo>
                <a:lnTo>
                  <a:pt x="363" y="488"/>
                </a:lnTo>
                <a:lnTo>
                  <a:pt x="363" y="488"/>
                </a:lnTo>
                <a:lnTo>
                  <a:pt x="363" y="488"/>
                </a:lnTo>
                <a:cubicBezTo>
                  <a:pt x="373" y="488"/>
                  <a:pt x="382" y="483"/>
                  <a:pt x="390" y="476"/>
                </a:cubicBezTo>
                <a:lnTo>
                  <a:pt x="390" y="476"/>
                </a:lnTo>
                <a:cubicBezTo>
                  <a:pt x="397" y="470"/>
                  <a:pt x="401" y="460"/>
                  <a:pt x="401" y="450"/>
                </a:cubicBezTo>
                <a:lnTo>
                  <a:pt x="401" y="449"/>
                </a:lnTo>
                <a:lnTo>
                  <a:pt x="401" y="398"/>
                </a:lnTo>
                <a:lnTo>
                  <a:pt x="401" y="398"/>
                </a:lnTo>
                <a:cubicBezTo>
                  <a:pt x="409" y="397"/>
                  <a:pt x="417" y="396"/>
                  <a:pt x="424" y="394"/>
                </a:cubicBezTo>
                <a:lnTo>
                  <a:pt x="424" y="394"/>
                </a:lnTo>
                <a:cubicBezTo>
                  <a:pt x="463" y="380"/>
                  <a:pt x="489" y="344"/>
                  <a:pt x="489" y="303"/>
                </a:cubicBezTo>
                <a:lnTo>
                  <a:pt x="489" y="303"/>
                </a:lnTo>
                <a:cubicBezTo>
                  <a:pt x="489" y="261"/>
                  <a:pt x="463" y="225"/>
                  <a:pt x="424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197" dirty="0">
              <a:latin typeface="Open Sans Regular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942355" y="8243246"/>
            <a:ext cx="2792752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sk-SK" sz="3000" b="1" dirty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Kvalita údajov</a:t>
            </a:r>
            <a:endParaRPr lang="en-US" sz="30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49" name="Subtitle 2"/>
          <p:cNvSpPr txBox="1">
            <a:spLocks/>
          </p:cNvSpPr>
          <p:nvPr/>
        </p:nvSpPr>
        <p:spPr>
          <a:xfrm>
            <a:off x="11831808" y="8848044"/>
            <a:ext cx="9609441" cy="722572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lang="sk-SK" sz="27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Podpora pri meraní a zvyšovaní kvality údajov</a:t>
            </a:r>
            <a:endParaRPr lang="en-US" sz="270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9876582" y="8421662"/>
            <a:ext cx="1601804" cy="16018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0263019" y="8744837"/>
            <a:ext cx="811671" cy="737884"/>
            <a:chOff x="2790820" y="6602587"/>
            <a:chExt cx="1068508" cy="971373"/>
          </a:xfrm>
          <a:solidFill>
            <a:schemeClr val="bg1"/>
          </a:solidFill>
        </p:grpSpPr>
        <p:sp>
          <p:nvSpPr>
            <p:cNvPr id="52" name="Freeform 51"/>
            <p:cNvSpPr>
              <a:spLocks noChangeArrowheads="1"/>
            </p:cNvSpPr>
            <p:nvPr/>
          </p:nvSpPr>
          <p:spPr bwMode="auto">
            <a:xfrm>
              <a:off x="2790820" y="7165984"/>
              <a:ext cx="1068508" cy="407976"/>
            </a:xfrm>
            <a:custGeom>
              <a:avLst/>
              <a:gdLst>
                <a:gd name="T0" fmla="*/ 18 w 484"/>
                <a:gd name="T1" fmla="*/ 165 h 184"/>
                <a:gd name="T2" fmla="*/ 18 w 484"/>
                <a:gd name="T3" fmla="*/ 165 h 184"/>
                <a:gd name="T4" fmla="*/ 116 w 484"/>
                <a:gd name="T5" fmla="*/ 22 h 184"/>
                <a:gd name="T6" fmla="*/ 116 w 484"/>
                <a:gd name="T7" fmla="*/ 22 h 184"/>
                <a:gd name="T8" fmla="*/ 242 w 484"/>
                <a:gd name="T9" fmla="*/ 92 h 184"/>
                <a:gd name="T10" fmla="*/ 242 w 484"/>
                <a:gd name="T11" fmla="*/ 92 h 184"/>
                <a:gd name="T12" fmla="*/ 369 w 484"/>
                <a:gd name="T13" fmla="*/ 22 h 184"/>
                <a:gd name="T14" fmla="*/ 369 w 484"/>
                <a:gd name="T15" fmla="*/ 22 h 184"/>
                <a:gd name="T16" fmla="*/ 465 w 484"/>
                <a:gd name="T17" fmla="*/ 165 h 184"/>
                <a:gd name="T18" fmla="*/ 18 w 484"/>
                <a:gd name="T19" fmla="*/ 165 h 184"/>
                <a:gd name="T20" fmla="*/ 369 w 484"/>
                <a:gd name="T21" fmla="*/ 2 h 184"/>
                <a:gd name="T22" fmla="*/ 369 w 484"/>
                <a:gd name="T23" fmla="*/ 2 h 184"/>
                <a:gd name="T24" fmla="*/ 357 w 484"/>
                <a:gd name="T25" fmla="*/ 7 h 184"/>
                <a:gd name="T26" fmla="*/ 357 w 484"/>
                <a:gd name="T27" fmla="*/ 7 h 184"/>
                <a:gd name="T28" fmla="*/ 242 w 484"/>
                <a:gd name="T29" fmla="*/ 74 h 184"/>
                <a:gd name="T30" fmla="*/ 242 w 484"/>
                <a:gd name="T31" fmla="*/ 74 h 184"/>
                <a:gd name="T32" fmla="*/ 126 w 484"/>
                <a:gd name="T33" fmla="*/ 7 h 184"/>
                <a:gd name="T34" fmla="*/ 126 w 484"/>
                <a:gd name="T35" fmla="*/ 7 h 184"/>
                <a:gd name="T36" fmla="*/ 114 w 484"/>
                <a:gd name="T37" fmla="*/ 2 h 184"/>
                <a:gd name="T38" fmla="*/ 114 w 484"/>
                <a:gd name="T39" fmla="*/ 2 h 184"/>
                <a:gd name="T40" fmla="*/ 0 w 484"/>
                <a:gd name="T41" fmla="*/ 173 h 184"/>
                <a:gd name="T42" fmla="*/ 0 w 484"/>
                <a:gd name="T43" fmla="*/ 173 h 184"/>
                <a:gd name="T44" fmla="*/ 2 w 484"/>
                <a:gd name="T45" fmla="*/ 179 h 184"/>
                <a:gd name="T46" fmla="*/ 2 w 484"/>
                <a:gd name="T47" fmla="*/ 179 h 184"/>
                <a:gd name="T48" fmla="*/ 9 w 484"/>
                <a:gd name="T49" fmla="*/ 183 h 184"/>
                <a:gd name="T50" fmla="*/ 475 w 484"/>
                <a:gd name="T51" fmla="*/ 183 h 184"/>
                <a:gd name="T52" fmla="*/ 475 w 484"/>
                <a:gd name="T53" fmla="*/ 183 h 184"/>
                <a:gd name="T54" fmla="*/ 481 w 484"/>
                <a:gd name="T55" fmla="*/ 179 h 184"/>
                <a:gd name="T56" fmla="*/ 481 w 484"/>
                <a:gd name="T57" fmla="*/ 179 h 184"/>
                <a:gd name="T58" fmla="*/ 483 w 484"/>
                <a:gd name="T59" fmla="*/ 173 h 184"/>
                <a:gd name="T60" fmla="*/ 483 w 484"/>
                <a:gd name="T61" fmla="*/ 173 h 184"/>
                <a:gd name="T62" fmla="*/ 369 w 484"/>
                <a:gd name="T63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4" h="184">
                  <a:moveTo>
                    <a:pt x="18" y="165"/>
                  </a:moveTo>
                  <a:lnTo>
                    <a:pt x="18" y="165"/>
                  </a:lnTo>
                  <a:cubicBezTo>
                    <a:pt x="20" y="139"/>
                    <a:pt x="34" y="63"/>
                    <a:pt x="116" y="22"/>
                  </a:cubicBezTo>
                  <a:lnTo>
                    <a:pt x="116" y="22"/>
                  </a:lnTo>
                  <a:cubicBezTo>
                    <a:pt x="143" y="65"/>
                    <a:pt x="191" y="92"/>
                    <a:pt x="242" y="92"/>
                  </a:cubicBezTo>
                  <a:lnTo>
                    <a:pt x="242" y="92"/>
                  </a:lnTo>
                  <a:cubicBezTo>
                    <a:pt x="293" y="92"/>
                    <a:pt x="342" y="65"/>
                    <a:pt x="369" y="22"/>
                  </a:cubicBezTo>
                  <a:lnTo>
                    <a:pt x="369" y="22"/>
                  </a:lnTo>
                  <a:cubicBezTo>
                    <a:pt x="449" y="63"/>
                    <a:pt x="463" y="139"/>
                    <a:pt x="465" y="165"/>
                  </a:cubicBezTo>
                  <a:lnTo>
                    <a:pt x="18" y="165"/>
                  </a:lnTo>
                  <a:close/>
                  <a:moveTo>
                    <a:pt x="369" y="2"/>
                  </a:moveTo>
                  <a:lnTo>
                    <a:pt x="369" y="2"/>
                  </a:lnTo>
                  <a:cubicBezTo>
                    <a:pt x="365" y="0"/>
                    <a:pt x="360" y="2"/>
                    <a:pt x="357" y="7"/>
                  </a:cubicBezTo>
                  <a:lnTo>
                    <a:pt x="357" y="7"/>
                  </a:lnTo>
                  <a:cubicBezTo>
                    <a:pt x="334" y="49"/>
                    <a:pt x="289" y="74"/>
                    <a:pt x="242" y="74"/>
                  </a:cubicBezTo>
                  <a:lnTo>
                    <a:pt x="242" y="74"/>
                  </a:lnTo>
                  <a:cubicBezTo>
                    <a:pt x="194" y="74"/>
                    <a:pt x="150" y="49"/>
                    <a:pt x="126" y="7"/>
                  </a:cubicBezTo>
                  <a:lnTo>
                    <a:pt x="126" y="7"/>
                  </a:lnTo>
                  <a:cubicBezTo>
                    <a:pt x="124" y="2"/>
                    <a:pt x="119" y="0"/>
                    <a:pt x="114" y="2"/>
                  </a:cubicBezTo>
                  <a:lnTo>
                    <a:pt x="114" y="2"/>
                  </a:lnTo>
                  <a:cubicBezTo>
                    <a:pt x="1" y="54"/>
                    <a:pt x="0" y="172"/>
                    <a:pt x="0" y="173"/>
                  </a:cubicBezTo>
                  <a:lnTo>
                    <a:pt x="0" y="173"/>
                  </a:lnTo>
                  <a:cubicBezTo>
                    <a:pt x="0" y="177"/>
                    <a:pt x="1" y="178"/>
                    <a:pt x="2" y="179"/>
                  </a:cubicBezTo>
                  <a:lnTo>
                    <a:pt x="2" y="179"/>
                  </a:lnTo>
                  <a:cubicBezTo>
                    <a:pt x="4" y="181"/>
                    <a:pt x="6" y="183"/>
                    <a:pt x="9" y="183"/>
                  </a:cubicBezTo>
                  <a:lnTo>
                    <a:pt x="475" y="183"/>
                  </a:lnTo>
                  <a:lnTo>
                    <a:pt x="475" y="183"/>
                  </a:lnTo>
                  <a:cubicBezTo>
                    <a:pt x="477" y="183"/>
                    <a:pt x="479" y="181"/>
                    <a:pt x="481" y="179"/>
                  </a:cubicBezTo>
                  <a:lnTo>
                    <a:pt x="481" y="179"/>
                  </a:lnTo>
                  <a:cubicBezTo>
                    <a:pt x="483" y="178"/>
                    <a:pt x="483" y="177"/>
                    <a:pt x="483" y="173"/>
                  </a:cubicBezTo>
                  <a:lnTo>
                    <a:pt x="483" y="173"/>
                  </a:lnTo>
                  <a:cubicBezTo>
                    <a:pt x="483" y="172"/>
                    <a:pt x="482" y="54"/>
                    <a:pt x="369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197" dirty="0">
                <a:latin typeface="Open Sans Regular" charset="0"/>
              </a:endParaRPr>
            </a:p>
          </p:txBody>
        </p:sp>
        <p:sp>
          <p:nvSpPr>
            <p:cNvPr id="53" name="Freeform 52"/>
            <p:cNvSpPr>
              <a:spLocks noChangeArrowheads="1"/>
            </p:cNvSpPr>
            <p:nvPr/>
          </p:nvSpPr>
          <p:spPr bwMode="auto">
            <a:xfrm>
              <a:off x="3101657" y="6602587"/>
              <a:ext cx="446830" cy="660533"/>
            </a:xfrm>
            <a:custGeom>
              <a:avLst/>
              <a:gdLst>
                <a:gd name="T0" fmla="*/ 18 w 204"/>
                <a:gd name="T1" fmla="*/ 102 h 299"/>
                <a:gd name="T2" fmla="*/ 18 w 204"/>
                <a:gd name="T3" fmla="*/ 102 h 299"/>
                <a:gd name="T4" fmla="*/ 102 w 204"/>
                <a:gd name="T5" fmla="*/ 18 h 299"/>
                <a:gd name="T6" fmla="*/ 102 w 204"/>
                <a:gd name="T7" fmla="*/ 18 h 299"/>
                <a:gd name="T8" fmla="*/ 187 w 204"/>
                <a:gd name="T9" fmla="*/ 102 h 299"/>
                <a:gd name="T10" fmla="*/ 187 w 204"/>
                <a:gd name="T11" fmla="*/ 196 h 299"/>
                <a:gd name="T12" fmla="*/ 187 w 204"/>
                <a:gd name="T13" fmla="*/ 196 h 299"/>
                <a:gd name="T14" fmla="*/ 102 w 204"/>
                <a:gd name="T15" fmla="*/ 280 h 299"/>
                <a:gd name="T16" fmla="*/ 102 w 204"/>
                <a:gd name="T17" fmla="*/ 280 h 299"/>
                <a:gd name="T18" fmla="*/ 18 w 204"/>
                <a:gd name="T19" fmla="*/ 196 h 299"/>
                <a:gd name="T20" fmla="*/ 18 w 204"/>
                <a:gd name="T21" fmla="*/ 102 h 299"/>
                <a:gd name="T22" fmla="*/ 102 w 204"/>
                <a:gd name="T23" fmla="*/ 298 h 299"/>
                <a:gd name="T24" fmla="*/ 102 w 204"/>
                <a:gd name="T25" fmla="*/ 298 h 299"/>
                <a:gd name="T26" fmla="*/ 203 w 204"/>
                <a:gd name="T27" fmla="*/ 196 h 299"/>
                <a:gd name="T28" fmla="*/ 203 w 204"/>
                <a:gd name="T29" fmla="*/ 102 h 299"/>
                <a:gd name="T30" fmla="*/ 203 w 204"/>
                <a:gd name="T31" fmla="*/ 102 h 299"/>
                <a:gd name="T32" fmla="*/ 102 w 204"/>
                <a:gd name="T33" fmla="*/ 0 h 299"/>
                <a:gd name="T34" fmla="*/ 102 w 204"/>
                <a:gd name="T35" fmla="*/ 0 h 299"/>
                <a:gd name="T36" fmla="*/ 0 w 204"/>
                <a:gd name="T37" fmla="*/ 102 h 299"/>
                <a:gd name="T38" fmla="*/ 0 w 204"/>
                <a:gd name="T39" fmla="*/ 196 h 299"/>
                <a:gd name="T40" fmla="*/ 0 w 204"/>
                <a:gd name="T41" fmla="*/ 196 h 299"/>
                <a:gd name="T42" fmla="*/ 102 w 204"/>
                <a:gd name="T43" fmla="*/ 2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4" h="299">
                  <a:moveTo>
                    <a:pt x="18" y="102"/>
                  </a:moveTo>
                  <a:lnTo>
                    <a:pt x="18" y="102"/>
                  </a:lnTo>
                  <a:cubicBezTo>
                    <a:pt x="18" y="56"/>
                    <a:pt x="55" y="18"/>
                    <a:pt x="102" y="18"/>
                  </a:cubicBezTo>
                  <a:lnTo>
                    <a:pt x="102" y="18"/>
                  </a:lnTo>
                  <a:cubicBezTo>
                    <a:pt x="148" y="18"/>
                    <a:pt x="187" y="56"/>
                    <a:pt x="187" y="102"/>
                  </a:cubicBezTo>
                  <a:lnTo>
                    <a:pt x="187" y="196"/>
                  </a:lnTo>
                  <a:lnTo>
                    <a:pt x="187" y="196"/>
                  </a:lnTo>
                  <a:cubicBezTo>
                    <a:pt x="187" y="242"/>
                    <a:pt x="148" y="280"/>
                    <a:pt x="102" y="280"/>
                  </a:cubicBezTo>
                  <a:lnTo>
                    <a:pt x="102" y="280"/>
                  </a:lnTo>
                  <a:cubicBezTo>
                    <a:pt x="55" y="280"/>
                    <a:pt x="18" y="242"/>
                    <a:pt x="18" y="196"/>
                  </a:cubicBezTo>
                  <a:lnTo>
                    <a:pt x="18" y="102"/>
                  </a:lnTo>
                  <a:close/>
                  <a:moveTo>
                    <a:pt x="102" y="298"/>
                  </a:moveTo>
                  <a:lnTo>
                    <a:pt x="102" y="298"/>
                  </a:lnTo>
                  <a:cubicBezTo>
                    <a:pt x="158" y="298"/>
                    <a:pt x="203" y="251"/>
                    <a:pt x="203" y="196"/>
                  </a:cubicBezTo>
                  <a:lnTo>
                    <a:pt x="203" y="102"/>
                  </a:lnTo>
                  <a:lnTo>
                    <a:pt x="203" y="102"/>
                  </a:lnTo>
                  <a:cubicBezTo>
                    <a:pt x="203" y="46"/>
                    <a:pt x="158" y="0"/>
                    <a:pt x="102" y="0"/>
                  </a:cubicBezTo>
                  <a:lnTo>
                    <a:pt x="102" y="0"/>
                  </a:lnTo>
                  <a:cubicBezTo>
                    <a:pt x="46" y="0"/>
                    <a:pt x="0" y="46"/>
                    <a:pt x="0" y="102"/>
                  </a:cubicBezTo>
                  <a:lnTo>
                    <a:pt x="0" y="196"/>
                  </a:lnTo>
                  <a:lnTo>
                    <a:pt x="0" y="196"/>
                  </a:lnTo>
                  <a:cubicBezTo>
                    <a:pt x="0" y="251"/>
                    <a:pt x="46" y="298"/>
                    <a:pt x="102" y="29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197" dirty="0">
                <a:latin typeface="Open Sans Regular" charset="0"/>
              </a:endParaRPr>
            </a:p>
          </p:txBody>
        </p:sp>
      </p:grpSp>
      <p:sp>
        <p:nvSpPr>
          <p:cNvPr id="55" name="TextBox 33"/>
          <p:cNvSpPr txBox="1"/>
          <p:nvPr/>
        </p:nvSpPr>
        <p:spPr>
          <a:xfrm>
            <a:off x="13552658" y="2997401"/>
            <a:ext cx="3389069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sk-SK" sz="30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Referenčné údaje</a:t>
            </a:r>
            <a:endParaRPr lang="en-US" sz="30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3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Vlastné 1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E62F7D"/>
      </a:accent1>
      <a:accent2>
        <a:srgbClr val="BF286B"/>
      </a:accent2>
      <a:accent3>
        <a:srgbClr val="7E2193"/>
      </a:accent3>
      <a:accent4>
        <a:srgbClr val="AA2DC8"/>
      </a:accent4>
      <a:accent5>
        <a:srgbClr val="D839FF"/>
      </a:accent5>
      <a:accent6>
        <a:srgbClr val="841B4A"/>
      </a:accent6>
      <a:hlink>
        <a:srgbClr val="211F6E"/>
      </a:hlink>
      <a:folHlink>
        <a:srgbClr val="14283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365</Words>
  <Application>Microsoft Office PowerPoint</Application>
  <PresentationFormat>Vlastná</PresentationFormat>
  <Paragraphs>118</Paragraphs>
  <Slides>11</Slides>
  <Notes>11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8" baseType="lpstr">
      <vt:lpstr>Arial</vt:lpstr>
      <vt:lpstr>Calibri</vt:lpstr>
      <vt:lpstr>League Spartan</vt:lpstr>
      <vt:lpstr>Open Sans</vt:lpstr>
      <vt:lpstr>Open Sans Light</vt:lpstr>
      <vt:lpstr>Open Sans Regular</vt:lpstr>
      <vt:lpstr>Default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Martin Pechovský</dc:creator>
  <cp:lastModifiedBy>Milan Andrejkovic</cp:lastModifiedBy>
  <cp:revision>23</cp:revision>
  <dcterms:created xsi:type="dcterms:W3CDTF">2019-02-14T08:36:35Z</dcterms:created>
  <dcterms:modified xsi:type="dcterms:W3CDTF">2019-07-24T06:41:54Z</dcterms:modified>
</cp:coreProperties>
</file>