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Basic"/>
      <p:regular r:id="rId25"/>
    </p:embeddedFont>
    <p:embeddedFont>
      <p:font typeface="Roboto"/>
      <p:regular r:id="rId26"/>
      <p:bold r:id="rId27"/>
      <p:italic r:id="rId28"/>
      <p:boldItalic r:id="rId29"/>
    </p:embeddedFont>
    <p:embeddedFont>
      <p:font typeface="Corbel"/>
      <p:regular r:id="rId30"/>
      <p:bold r:id="rId31"/>
      <p:italic r:id="rId32"/>
      <p:boldItalic r:id="rId33"/>
    </p:embeddedFont>
    <p:embeddedFont>
      <p:font typeface="Helvetica Neue"/>
      <p:regular r:id="rId34"/>
      <p:bold r:id="rId35"/>
      <p:italic r:id="rId36"/>
      <p:boldItalic r:id="rId37"/>
    </p:embeddedFont>
    <p:embeddedFont>
      <p:font typeface="Asap"/>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Peter Kuli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2FBC42F-3B42-4799-99F7-2D0905DCD1C3}">
  <a:tblStyle styleId="{F2FBC42F-3B42-4799-99F7-2D0905DCD1C3}" styleName="Table_0">
    <a:wholeTbl>
      <a:tcTxStyle b="off" i="off">
        <a:font>
          <a:latin typeface="Asap"/>
          <a:ea typeface="Asap"/>
          <a:cs typeface="Asap"/>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F7F7"/>
          </a:solidFill>
        </a:fill>
      </a:tcStyle>
    </a:wholeTbl>
    <a:band1H>
      <a:tcTxStyle/>
      <a:tcStyle>
        <a:fill>
          <a:solidFill>
            <a:srgbClr val="EEEFEF"/>
          </a:solidFill>
        </a:fill>
      </a:tcStyle>
    </a:band1H>
    <a:band2H>
      <a:tcTxStyle/>
    </a:band2H>
    <a:band1V>
      <a:tcTxStyle/>
      <a:tcStyle>
        <a:fill>
          <a:solidFill>
            <a:srgbClr val="EEEFEF"/>
          </a:solidFill>
        </a:fill>
      </a:tcStyle>
    </a:band1V>
    <a:band2V>
      <a:tcTxStyle/>
    </a:band2V>
    <a:lastCol>
      <a:tcTxStyle b="on" i="off">
        <a:font>
          <a:latin typeface="Asap"/>
          <a:ea typeface="Asap"/>
          <a:cs typeface="Asap"/>
        </a:font>
        <a:schemeClr val="lt1"/>
      </a:tcTxStyle>
      <a:tcStyle>
        <a:fill>
          <a:solidFill>
            <a:schemeClr val="accent1"/>
          </a:solidFill>
        </a:fill>
      </a:tcStyle>
    </a:lastCol>
    <a:firstCol>
      <a:tcTxStyle b="on" i="off">
        <a:font>
          <a:latin typeface="Asap"/>
          <a:ea typeface="Asap"/>
          <a:cs typeface="Asap"/>
        </a:font>
        <a:schemeClr val="lt1"/>
      </a:tcTxStyle>
      <a:tcStyle>
        <a:fill>
          <a:solidFill>
            <a:schemeClr val="accent1"/>
          </a:solidFill>
        </a:fill>
      </a:tcStyle>
    </a:firstCol>
    <a:lastRow>
      <a:tcTxStyle b="on" i="off">
        <a:font>
          <a:latin typeface="Asap"/>
          <a:ea typeface="Asap"/>
          <a:cs typeface="Asap"/>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sap"/>
          <a:ea typeface="Asap"/>
          <a:cs typeface="Asap"/>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sap-italic.fntdata"/><Relationship Id="rId20" Type="http://schemas.openxmlformats.org/officeDocument/2006/relationships/slide" Target="slides/slide14.xml"/><Relationship Id="rId41" Type="http://schemas.openxmlformats.org/officeDocument/2006/relationships/font" Target="fonts/Asap-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font" Target="fonts/Basic-regular.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5.xml"/><Relationship Id="rId33" Type="http://schemas.openxmlformats.org/officeDocument/2006/relationships/font" Target="fonts/Corbel-boldItalic.fntdata"/><Relationship Id="rId10" Type="http://schemas.openxmlformats.org/officeDocument/2006/relationships/slide" Target="slides/slide4.xml"/><Relationship Id="rId32" Type="http://schemas.openxmlformats.org/officeDocument/2006/relationships/font" Target="fonts/Corbel-italic.fntdata"/><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39" Type="http://schemas.openxmlformats.org/officeDocument/2006/relationships/font" Target="fonts/Asap-bold.fntdata"/><Relationship Id="rId16" Type="http://schemas.openxmlformats.org/officeDocument/2006/relationships/slide" Target="slides/slide10.xml"/><Relationship Id="rId38" Type="http://schemas.openxmlformats.org/officeDocument/2006/relationships/font" Target="fonts/Asap-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5-09T13:08:47.313">
    <p:pos x="528" y="230"/>
    <p:text>Ak nas 305 a vynos v niecom limituju, tak nie je na zvazenie aktualizacia tychto dokumentov?</p:text>
  </p:cm>
  <p:cm authorId="0" idx="2" dt="2019-05-07T13:03:40.915">
    <p:pos x="169" y="810"/>
    <p:text>Je potrebne si definovat, co to je vykon verejnej moci a granularitu vykonu verejnej moci. Definicia vykonu verejnej moci moze byt extremne siroka, nejasna a pod. 
Napr. pri procese implementacie dotacii z eurofondov sa vykonom verejnej moci povazuje len cast procesu a to konanie o ziadosti NFP, ktore konci vydanim rozhodnutia o prideleni/neprideleni dotacie. Ostatne casti procesu implementacie eurofondov nie su vykladane ako vykon verejnej moci.</p:text>
  </p:cm>
  <p:cm authorId="0" idx="3" dt="2019-05-07T12:43:04.508">
    <p:pos x="1203" y="2214"/>
    <p:text>Cloudova sluzba moze byt zapisana aj na zaklade ziadosti odberatela, t.j. OVM, vid. doument SP usa case SaaS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Google Shape;58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Úvod">
  <p:cSld name="1_Title Slide Úvod">
    <p:bg>
      <p:bgPr>
        <a:solidFill>
          <a:srgbClr val="263C80"/>
        </a:solidFill>
      </p:bgPr>
    </p:bg>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17" name="Google Shape;17;p2"/>
          <p:cNvSpPr/>
          <p:nvPr/>
        </p:nvSpPr>
        <p:spPr>
          <a:xfrm>
            <a:off x="0" y="4281055"/>
            <a:ext cx="12192000" cy="2576945"/>
          </a:xfrm>
          <a:prstGeom prst="rect">
            <a:avLst/>
          </a:prstGeom>
          <a:solidFill>
            <a:srgbClr val="263C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sp>
        <p:nvSpPr>
          <p:cNvPr id="18" name="Google Shape;18;p2"/>
          <p:cNvSpPr txBox="1"/>
          <p:nvPr>
            <p:ph idx="1" type="body"/>
          </p:nvPr>
        </p:nvSpPr>
        <p:spPr>
          <a:xfrm>
            <a:off x="7271658" y="4867110"/>
            <a:ext cx="4236082" cy="37146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1"/>
              </a:buClr>
              <a:buSzPts val="1800"/>
              <a:buFont typeface="Arial"/>
              <a:buNone/>
              <a:defRPr b="1" i="0" sz="1800" u="none" cap="none" strike="noStrike">
                <a:solidFill>
                  <a:schemeClr val="lt1"/>
                </a:solidFill>
                <a:latin typeface="Asap"/>
                <a:ea typeface="Asap"/>
                <a:cs typeface="Asap"/>
                <a:sym typeface="Asap"/>
              </a:defRPr>
            </a:lvl1pPr>
            <a:lvl2pPr indent="-228600" lvl="1" marL="9144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2pPr>
            <a:lvl3pPr indent="-228600" lvl="2" marL="1371600" marR="0" rtl="0" algn="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Asap"/>
                <a:ea typeface="Asap"/>
                <a:cs typeface="Asap"/>
                <a:sym typeface="Asap"/>
              </a:defRPr>
            </a:lvl3pPr>
            <a:lvl4pPr indent="-228600" lvl="3" marL="18288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4pPr>
            <a:lvl5pPr indent="-228600" lvl="4" marL="22860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9" name="Google Shape;19;p2"/>
          <p:cNvCxnSpPr/>
          <p:nvPr/>
        </p:nvCxnSpPr>
        <p:spPr>
          <a:xfrm rot="10800000">
            <a:off x="11142925" y="6197455"/>
            <a:ext cx="336665" cy="0"/>
          </a:xfrm>
          <a:prstGeom prst="straightConnector1">
            <a:avLst/>
          </a:prstGeom>
          <a:noFill/>
          <a:ln cap="flat" cmpd="sng" w="38100">
            <a:solidFill>
              <a:srgbClr val="ED1C24"/>
            </a:solidFill>
            <a:prstDash val="solid"/>
            <a:miter lim="800000"/>
            <a:headEnd len="sm" w="sm" type="none"/>
            <a:tailEnd len="sm" w="sm" type="none"/>
          </a:ln>
        </p:spPr>
      </p:cxnSp>
      <p:sp>
        <p:nvSpPr>
          <p:cNvPr id="20" name="Google Shape;20;p2"/>
          <p:cNvSpPr txBox="1"/>
          <p:nvPr>
            <p:ph idx="2" type="body"/>
          </p:nvPr>
        </p:nvSpPr>
        <p:spPr>
          <a:xfrm>
            <a:off x="7272338" y="5252001"/>
            <a:ext cx="4235450" cy="37147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1pPr>
            <a:lvl2pPr indent="-228600" lvl="1" marL="9144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2pPr>
            <a:lvl3pPr indent="-228600" lvl="2" marL="13716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3pPr>
            <a:lvl4pPr indent="-228600" lvl="3" marL="18288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4pPr>
            <a:lvl5pPr indent="-228600" lvl="4" marL="2286000" marR="0" rtl="0" algn="r">
              <a:lnSpc>
                <a:spcPct val="90000"/>
              </a:lnSpc>
              <a:spcBef>
                <a:spcPts val="500"/>
              </a:spcBef>
              <a:spcAft>
                <a:spcPts val="0"/>
              </a:spcAft>
              <a:buClr>
                <a:schemeClr val="lt1"/>
              </a:buClr>
              <a:buSzPts val="1800"/>
              <a:buFont typeface="Arial"/>
              <a:buNone/>
              <a:defRPr b="0" i="0" sz="1800" u="none" cap="none" strike="noStrike">
                <a:solidFill>
                  <a:schemeClr val="lt1"/>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1" name="Google Shape;21;p2"/>
          <p:cNvSpPr txBox="1"/>
          <p:nvPr>
            <p:ph idx="3" type="body"/>
          </p:nvPr>
        </p:nvSpPr>
        <p:spPr>
          <a:xfrm>
            <a:off x="7272338" y="5630537"/>
            <a:ext cx="4235450" cy="37147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chemeClr val="accent3"/>
              </a:buClr>
              <a:buSzPts val="1800"/>
              <a:buFont typeface="Arial"/>
              <a:buNone/>
              <a:defRPr b="0" i="0" sz="1800" u="none" cap="none" strike="noStrike">
                <a:solidFill>
                  <a:schemeClr val="accent3"/>
                </a:solidFill>
                <a:latin typeface="Asap"/>
                <a:ea typeface="Asap"/>
                <a:cs typeface="Asap"/>
                <a:sym typeface="Asap"/>
              </a:defRPr>
            </a:lvl1pPr>
            <a:lvl2pPr indent="-228600" lvl="1" marL="914400" marR="0" rtl="0" algn="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Asap"/>
                <a:ea typeface="Asap"/>
                <a:cs typeface="Asap"/>
                <a:sym typeface="Asap"/>
              </a:defRPr>
            </a:lvl2pPr>
            <a:lvl3pPr indent="-228600" lvl="2" marL="1371600" marR="0" rtl="0" algn="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Asap"/>
                <a:ea typeface="Asap"/>
                <a:cs typeface="Asap"/>
                <a:sym typeface="Asap"/>
              </a:defRPr>
            </a:lvl3pPr>
            <a:lvl4pPr indent="-228600" lvl="3" marL="1828800" marR="0" rtl="0" algn="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Asap"/>
                <a:ea typeface="Asap"/>
                <a:cs typeface="Asap"/>
                <a:sym typeface="Asap"/>
              </a:defRPr>
            </a:lvl4pPr>
            <a:lvl5pPr indent="-228600" lvl="4" marL="2286000" marR="0" rtl="0" algn="r">
              <a:lnSpc>
                <a:spcPct val="90000"/>
              </a:lnSpc>
              <a:spcBef>
                <a:spcPts val="500"/>
              </a:spcBef>
              <a:spcAft>
                <a:spcPts val="0"/>
              </a:spcAft>
              <a:buClr>
                <a:schemeClr val="accent2"/>
              </a:buClr>
              <a:buSzPts val="1800"/>
              <a:buFont typeface="Arial"/>
              <a:buNone/>
              <a:defRPr b="0" i="0" sz="1800" u="none" cap="none" strike="noStrike">
                <a:solidFill>
                  <a:schemeClr val="accent2"/>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22" name="Google Shape;22;p2"/>
          <p:cNvPicPr preferRelativeResize="0"/>
          <p:nvPr/>
        </p:nvPicPr>
        <p:blipFill rotWithShape="1">
          <a:blip r:embed="rId3">
            <a:alphaModFix/>
          </a:blip>
          <a:srcRect b="0" l="0" r="0" t="0"/>
          <a:stretch/>
        </p:blipFill>
        <p:spPr>
          <a:xfrm>
            <a:off x="490462" y="4938778"/>
            <a:ext cx="3284958" cy="59640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Obsah" showMasterSp="0">
  <p:cSld name="6_Obsah">
    <p:spTree>
      <p:nvGrpSpPr>
        <p:cNvPr id="82" name="Shape 82"/>
        <p:cNvGrpSpPr/>
        <p:nvPr/>
      </p:nvGrpSpPr>
      <p:grpSpPr>
        <a:xfrm>
          <a:off x="0" y="0"/>
          <a:ext cx="0" cy="0"/>
          <a:chOff x="0" y="0"/>
          <a:chExt cx="0" cy="0"/>
        </a:xfrm>
      </p:grpSpPr>
      <p:sp>
        <p:nvSpPr>
          <p:cNvPr id="83" name="Google Shape;83;p11"/>
          <p:cNvSpPr/>
          <p:nvPr>
            <p:ph idx="2" type="pic"/>
          </p:nvPr>
        </p:nvSpPr>
        <p:spPr>
          <a:xfrm>
            <a:off x="0" y="0"/>
            <a:ext cx="3546389" cy="685800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84" name="Google Shape;84;p11"/>
          <p:cNvCxnSpPr/>
          <p:nvPr/>
        </p:nvCxnSpPr>
        <p:spPr>
          <a:xfrm>
            <a:off x="4199694" y="3169328"/>
            <a:ext cx="0" cy="2936863"/>
          </a:xfrm>
          <a:prstGeom prst="straightConnector1">
            <a:avLst/>
          </a:prstGeom>
          <a:noFill/>
          <a:ln cap="flat" cmpd="sng" w="38100">
            <a:solidFill>
              <a:srgbClr val="ED1C24"/>
            </a:solidFill>
            <a:prstDash val="solid"/>
            <a:miter lim="800000"/>
            <a:headEnd len="sm" w="sm" type="none"/>
            <a:tailEnd len="sm" w="sm" type="none"/>
          </a:ln>
        </p:spPr>
      </p:cxnSp>
      <p:cxnSp>
        <p:nvCxnSpPr>
          <p:cNvPr id="85" name="Google Shape;85;p11"/>
          <p:cNvCxnSpPr/>
          <p:nvPr/>
        </p:nvCxnSpPr>
        <p:spPr>
          <a:xfrm>
            <a:off x="7796629" y="3169328"/>
            <a:ext cx="0" cy="2006354"/>
          </a:xfrm>
          <a:prstGeom prst="straightConnector1">
            <a:avLst/>
          </a:prstGeom>
          <a:noFill/>
          <a:ln cap="flat" cmpd="sng" w="38100">
            <a:solidFill>
              <a:srgbClr val="ED1C24"/>
            </a:solidFill>
            <a:prstDash val="solid"/>
            <a:miter lim="800000"/>
            <a:headEnd len="sm" w="sm" type="none"/>
            <a:tailEnd len="sm" w="sm" type="none"/>
          </a:ln>
        </p:spPr>
      </p:cxnSp>
      <p:sp>
        <p:nvSpPr>
          <p:cNvPr id="86" name="Google Shape;86;p11"/>
          <p:cNvSpPr txBox="1"/>
          <p:nvPr>
            <p:ph idx="1" type="body"/>
          </p:nvPr>
        </p:nvSpPr>
        <p:spPr>
          <a:xfrm>
            <a:off x="4713377" y="3169328"/>
            <a:ext cx="2574392" cy="57056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9pPr>
          </a:lstStyle>
          <a:p/>
        </p:txBody>
      </p:sp>
      <p:sp>
        <p:nvSpPr>
          <p:cNvPr id="87" name="Google Shape;87;p11"/>
          <p:cNvSpPr txBox="1"/>
          <p:nvPr>
            <p:ph idx="3" type="body"/>
          </p:nvPr>
        </p:nvSpPr>
        <p:spPr>
          <a:xfrm>
            <a:off x="4713377" y="3856841"/>
            <a:ext cx="2574392" cy="2249350"/>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rgbClr val="5C5F70"/>
              </a:buClr>
              <a:buSzPts val="1400"/>
              <a:buFont typeface="Arial"/>
              <a:buChar char="•"/>
              <a:defRPr b="0" i="0" sz="14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9pPr>
          </a:lstStyle>
          <a:p/>
        </p:txBody>
      </p:sp>
      <p:sp>
        <p:nvSpPr>
          <p:cNvPr id="88" name="Google Shape;88;p11"/>
          <p:cNvSpPr txBox="1"/>
          <p:nvPr>
            <p:ph idx="4" type="body"/>
          </p:nvPr>
        </p:nvSpPr>
        <p:spPr>
          <a:xfrm>
            <a:off x="8221625" y="3169328"/>
            <a:ext cx="2574392" cy="570568"/>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9pPr>
          </a:lstStyle>
          <a:p/>
        </p:txBody>
      </p:sp>
      <p:sp>
        <p:nvSpPr>
          <p:cNvPr id="89" name="Google Shape;89;p11"/>
          <p:cNvSpPr txBox="1"/>
          <p:nvPr>
            <p:ph idx="5" type="body"/>
          </p:nvPr>
        </p:nvSpPr>
        <p:spPr>
          <a:xfrm>
            <a:off x="8221625" y="3856841"/>
            <a:ext cx="2574392" cy="1318841"/>
          </a:xfrm>
          <a:prstGeom prst="rect">
            <a:avLst/>
          </a:prstGeom>
          <a:noFill/>
          <a:ln>
            <a:noFill/>
          </a:ln>
        </p:spPr>
        <p:txBody>
          <a:bodyPr anchorCtr="0" anchor="t" bIns="45700" lIns="91425" spcFirstLastPara="1" rIns="91425" wrap="square" tIns="45700"/>
          <a:lstStyle>
            <a:lvl1pPr indent="-317500" lvl="0" marL="457200" marR="0" rtl="0" algn="l">
              <a:lnSpc>
                <a:spcPct val="90000"/>
              </a:lnSpc>
              <a:spcBef>
                <a:spcPts val="1000"/>
              </a:spcBef>
              <a:spcAft>
                <a:spcPts val="0"/>
              </a:spcAft>
              <a:buClr>
                <a:srgbClr val="5C5F70"/>
              </a:buClr>
              <a:buSzPts val="1400"/>
              <a:buFont typeface="Arial"/>
              <a:buChar char="•"/>
              <a:defRPr b="0" i="0" sz="14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Asap"/>
                <a:ea typeface="Asap"/>
                <a:cs typeface="Asap"/>
                <a:sym typeface="Asap"/>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sap"/>
                <a:ea typeface="Asap"/>
                <a:cs typeface="Asap"/>
                <a:sym typeface="Asap"/>
              </a:defRPr>
            </a:lvl9pPr>
          </a:lstStyle>
          <a:p/>
        </p:txBody>
      </p:sp>
      <p:sp>
        <p:nvSpPr>
          <p:cNvPr id="90" name="Google Shape;90;p11"/>
          <p:cNvSpPr txBox="1"/>
          <p:nvPr>
            <p:ph idx="6" type="body"/>
          </p:nvPr>
        </p:nvSpPr>
        <p:spPr>
          <a:xfrm>
            <a:off x="4077191" y="1891178"/>
            <a:ext cx="7214362" cy="882194"/>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8B8FAB"/>
              </a:buClr>
              <a:buSzPts val="2000"/>
              <a:buFont typeface="Arial"/>
              <a:buNone/>
              <a:defRPr b="0" i="0" sz="2000" u="none" cap="none" strike="noStrike">
                <a:solidFill>
                  <a:srgbClr val="8B8FAB"/>
                </a:solidFill>
                <a:latin typeface="Asap"/>
                <a:ea typeface="Asap"/>
                <a:cs typeface="Asap"/>
                <a:sym typeface="Asap"/>
              </a:defRPr>
            </a:lvl2pPr>
            <a:lvl3pPr indent="-228600" lvl="2" marL="1371600" marR="0" rtl="0" algn="l">
              <a:lnSpc>
                <a:spcPct val="90000"/>
              </a:lnSpc>
              <a:spcBef>
                <a:spcPts val="500"/>
              </a:spcBef>
              <a:spcAft>
                <a:spcPts val="0"/>
              </a:spcAft>
              <a:buClr>
                <a:srgbClr val="8B8FAB"/>
              </a:buClr>
              <a:buSzPts val="1800"/>
              <a:buFont typeface="Arial"/>
              <a:buNone/>
              <a:defRPr b="0" i="0" sz="1800" u="none" cap="none" strike="noStrike">
                <a:solidFill>
                  <a:srgbClr val="8B8FAB"/>
                </a:solidFill>
                <a:latin typeface="Asap"/>
                <a:ea typeface="Asap"/>
                <a:cs typeface="Asap"/>
                <a:sym typeface="Asap"/>
              </a:defRPr>
            </a:lvl3pPr>
            <a:lvl4pPr indent="-228600" lvl="3" marL="1828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4pPr>
            <a:lvl5pPr indent="-228600" lvl="4" marL="22860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5pPr>
            <a:lvl6pPr indent="-228600" lvl="5" marL="27432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6pPr>
            <a:lvl7pPr indent="-228600" lvl="6" marL="32004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7pPr>
            <a:lvl8pPr indent="-228600" lvl="7" marL="36576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8pPr>
            <a:lvl9pPr indent="-228600" lvl="8" marL="4114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9pPr>
          </a:lstStyle>
          <a:p/>
        </p:txBody>
      </p:sp>
      <p:sp>
        <p:nvSpPr>
          <p:cNvPr id="91" name="Google Shape;91;p11"/>
          <p:cNvSpPr txBox="1"/>
          <p:nvPr>
            <p:ph type="title"/>
          </p:nvPr>
        </p:nvSpPr>
        <p:spPr>
          <a:xfrm>
            <a:off x="4077191" y="886630"/>
            <a:ext cx="7214362" cy="882195"/>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4400"/>
              <a:buFont typeface="Asap"/>
              <a:buNone/>
              <a:defRPr b="0" i="0" sz="44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par>
                                <p:cTn fill="hold" nodeType="withEffect" presetClass="entr" presetID="2" presetSubtype="1">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 calcmode="lin" valueType="num">
                                      <p:cBhvr additive="base">
                                        <p:cTn dur="1500"/>
                                        <p:tgtEl>
                                          <p:spTgt spid="9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 calcmode="lin" valueType="num">
                                      <p:cBhvr additive="base">
                                        <p:cTn dur="1500"/>
                                        <p:tgtEl>
                                          <p:spTgt spid="9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 calcmode="lin" valueType="num">
                                      <p:cBhvr additive="base">
                                        <p:cTn dur="1500"/>
                                        <p:tgtEl>
                                          <p:spTgt spid="9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 calcmode="lin" valueType="num">
                                      <p:cBhvr additive="base">
                                        <p:cTn dur="1500"/>
                                        <p:tgtEl>
                                          <p:spTgt spid="9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 calcmode="lin" valueType="num">
                                      <p:cBhvr additive="base">
                                        <p:cTn dur="1500"/>
                                        <p:tgtEl>
                                          <p:spTgt spid="90">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 calcmode="lin" valueType="num">
                                      <p:cBhvr additive="base">
                                        <p:cTn dur="1500"/>
                                        <p:tgtEl>
                                          <p:spTgt spid="90">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 calcmode="lin" valueType="num">
                                      <p:cBhvr additive="base">
                                        <p:cTn dur="1500"/>
                                        <p:tgtEl>
                                          <p:spTgt spid="90">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anim calcmode="lin" valueType="num">
                                      <p:cBhvr additive="base">
                                        <p:cTn dur="1500"/>
                                        <p:tgtEl>
                                          <p:spTgt spid="90">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0">
                                            <p:txEl>
                                              <p:pRg end="8" st="8"/>
                                            </p:txEl>
                                          </p:spTgt>
                                        </p:tgtEl>
                                        <p:attrNameLst>
                                          <p:attrName>style.visibility</p:attrName>
                                        </p:attrNameLst>
                                      </p:cBhvr>
                                      <p:to>
                                        <p:strVal val="visible"/>
                                      </p:to>
                                    </p:set>
                                    <p:anim calcmode="lin" valueType="num">
                                      <p:cBhvr additive="base">
                                        <p:cTn dur="1500"/>
                                        <p:tgtEl>
                                          <p:spTgt spid="90">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500"/>
                                        <p:tgtEl>
                                          <p:spTgt spid="9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80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500"/>
                                        <p:tgtEl>
                                          <p:spTgt spid="86">
                                            <p:txEl>
                                              <p:pRg end="0" st="0"/>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500"/>
                                        <p:tgtEl>
                                          <p:spTgt spid="86">
                                            <p:txEl>
                                              <p:pRg end="1" st="1"/>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2" st="2"/>
                                            </p:txEl>
                                          </p:spTgt>
                                        </p:tgtEl>
                                        <p:attrNameLst>
                                          <p:attrName>style.visibility</p:attrName>
                                        </p:attrNameLst>
                                      </p:cBhvr>
                                      <p:to>
                                        <p:strVal val="visible"/>
                                      </p:to>
                                    </p:set>
                                    <p:animEffect filter="fade" transition="in">
                                      <p:cBhvr>
                                        <p:cTn dur="1500"/>
                                        <p:tgtEl>
                                          <p:spTgt spid="86">
                                            <p:txEl>
                                              <p:pRg end="2" st="2"/>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3" st="3"/>
                                            </p:txEl>
                                          </p:spTgt>
                                        </p:tgtEl>
                                        <p:attrNameLst>
                                          <p:attrName>style.visibility</p:attrName>
                                        </p:attrNameLst>
                                      </p:cBhvr>
                                      <p:to>
                                        <p:strVal val="visible"/>
                                      </p:to>
                                    </p:set>
                                    <p:animEffect filter="fade" transition="in">
                                      <p:cBhvr>
                                        <p:cTn dur="1500"/>
                                        <p:tgtEl>
                                          <p:spTgt spid="86">
                                            <p:txEl>
                                              <p:pRg end="3" st="3"/>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4" st="4"/>
                                            </p:txEl>
                                          </p:spTgt>
                                        </p:tgtEl>
                                        <p:attrNameLst>
                                          <p:attrName>style.visibility</p:attrName>
                                        </p:attrNameLst>
                                      </p:cBhvr>
                                      <p:to>
                                        <p:strVal val="visible"/>
                                      </p:to>
                                    </p:set>
                                    <p:animEffect filter="fade" transition="in">
                                      <p:cBhvr>
                                        <p:cTn dur="1500"/>
                                        <p:tgtEl>
                                          <p:spTgt spid="86">
                                            <p:txEl>
                                              <p:pRg end="4" st="4"/>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5" st="5"/>
                                            </p:txEl>
                                          </p:spTgt>
                                        </p:tgtEl>
                                        <p:attrNameLst>
                                          <p:attrName>style.visibility</p:attrName>
                                        </p:attrNameLst>
                                      </p:cBhvr>
                                      <p:to>
                                        <p:strVal val="visible"/>
                                      </p:to>
                                    </p:set>
                                    <p:animEffect filter="fade" transition="in">
                                      <p:cBhvr>
                                        <p:cTn dur="1500"/>
                                        <p:tgtEl>
                                          <p:spTgt spid="86">
                                            <p:txEl>
                                              <p:pRg end="5" st="5"/>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6" st="6"/>
                                            </p:txEl>
                                          </p:spTgt>
                                        </p:tgtEl>
                                        <p:attrNameLst>
                                          <p:attrName>style.visibility</p:attrName>
                                        </p:attrNameLst>
                                      </p:cBhvr>
                                      <p:to>
                                        <p:strVal val="visible"/>
                                      </p:to>
                                    </p:set>
                                    <p:animEffect filter="fade" transition="in">
                                      <p:cBhvr>
                                        <p:cTn dur="1500"/>
                                        <p:tgtEl>
                                          <p:spTgt spid="86">
                                            <p:txEl>
                                              <p:pRg end="6" st="6"/>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7" st="7"/>
                                            </p:txEl>
                                          </p:spTgt>
                                        </p:tgtEl>
                                        <p:attrNameLst>
                                          <p:attrName>style.visibility</p:attrName>
                                        </p:attrNameLst>
                                      </p:cBhvr>
                                      <p:to>
                                        <p:strVal val="visible"/>
                                      </p:to>
                                    </p:set>
                                    <p:animEffect filter="fade" transition="in">
                                      <p:cBhvr>
                                        <p:cTn dur="1500"/>
                                        <p:tgtEl>
                                          <p:spTgt spid="86">
                                            <p:txEl>
                                              <p:pRg end="7" st="7"/>
                                            </p:txEl>
                                          </p:spTgt>
                                        </p:tgtEl>
                                      </p:cBhvr>
                                    </p:animEffect>
                                  </p:childTnLst>
                                </p:cTn>
                              </p:par>
                              <p:par>
                                <p:cTn fill="hold" nodeType="withEffect" presetClass="entr" presetID="10" presetSubtype="0">
                                  <p:stCondLst>
                                    <p:cond delay="800"/>
                                  </p:stCondLst>
                                  <p:childTnLst>
                                    <p:set>
                                      <p:cBhvr>
                                        <p:cTn dur="1" fill="hold">
                                          <p:stCondLst>
                                            <p:cond delay="0"/>
                                          </p:stCondLst>
                                        </p:cTn>
                                        <p:tgtEl>
                                          <p:spTgt spid="86">
                                            <p:txEl>
                                              <p:pRg end="8" st="8"/>
                                            </p:txEl>
                                          </p:spTgt>
                                        </p:tgtEl>
                                        <p:attrNameLst>
                                          <p:attrName>style.visibility</p:attrName>
                                        </p:attrNameLst>
                                      </p:cBhvr>
                                      <p:to>
                                        <p:strVal val="visible"/>
                                      </p:to>
                                    </p:set>
                                    <p:animEffect filter="fade" transition="in">
                                      <p:cBhvr>
                                        <p:cTn dur="1500"/>
                                        <p:tgtEl>
                                          <p:spTgt spid="86">
                                            <p:txEl>
                                              <p:pRg end="8" st="8"/>
                                            </p:txEl>
                                          </p:spTgt>
                                        </p:tgtEl>
                                      </p:cBhvr>
                                    </p:animEffect>
                                  </p:childTnLst>
                                </p:cTn>
                              </p:par>
                              <p:par>
                                <p:cTn fill="hold" nodeType="withEffect" presetClass="entr" presetID="2" presetSubtype="4">
                                  <p:stCondLst>
                                    <p:cond delay="800"/>
                                  </p:stCondLst>
                                  <p:childTnLst>
                                    <p:set>
                                      <p:cBhvr>
                                        <p:cTn dur="1" fill="hold">
                                          <p:stCondLst>
                                            <p:cond delay="0"/>
                                          </p:stCondLst>
                                        </p:cTn>
                                        <p:tgtEl>
                                          <p:spTgt spid="88">
                                            <p:txEl>
                                              <p:pRg end="0" st="0"/>
                                            </p:txEl>
                                          </p:spTgt>
                                        </p:tgtEl>
                                        <p:attrNameLst>
                                          <p:attrName>style.visibility</p:attrName>
                                        </p:attrNameLst>
                                      </p:cBhvr>
                                      <p:to>
                                        <p:strVal val="visible"/>
                                      </p:to>
                                    </p:set>
                                    <p:anim calcmode="lin" valueType="num">
                                      <p:cBhvr additive="base">
                                        <p:cTn dur="1500"/>
                                        <p:tgtEl>
                                          <p:spTgt spid="8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1" st="1"/>
                                            </p:txEl>
                                          </p:spTgt>
                                        </p:tgtEl>
                                        <p:attrNameLst>
                                          <p:attrName>style.visibility</p:attrName>
                                        </p:attrNameLst>
                                      </p:cBhvr>
                                      <p:to>
                                        <p:strVal val="visible"/>
                                      </p:to>
                                    </p:set>
                                    <p:anim calcmode="lin" valueType="num">
                                      <p:cBhvr additive="base">
                                        <p:cTn dur="1500"/>
                                        <p:tgtEl>
                                          <p:spTgt spid="8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2" st="2"/>
                                            </p:txEl>
                                          </p:spTgt>
                                        </p:tgtEl>
                                        <p:attrNameLst>
                                          <p:attrName>style.visibility</p:attrName>
                                        </p:attrNameLst>
                                      </p:cBhvr>
                                      <p:to>
                                        <p:strVal val="visible"/>
                                      </p:to>
                                    </p:set>
                                    <p:anim calcmode="lin" valueType="num">
                                      <p:cBhvr additive="base">
                                        <p:cTn dur="1500"/>
                                        <p:tgtEl>
                                          <p:spTgt spid="8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3" st="3"/>
                                            </p:txEl>
                                          </p:spTgt>
                                        </p:tgtEl>
                                        <p:attrNameLst>
                                          <p:attrName>style.visibility</p:attrName>
                                        </p:attrNameLst>
                                      </p:cBhvr>
                                      <p:to>
                                        <p:strVal val="visible"/>
                                      </p:to>
                                    </p:set>
                                    <p:anim calcmode="lin" valueType="num">
                                      <p:cBhvr additive="base">
                                        <p:cTn dur="1500"/>
                                        <p:tgtEl>
                                          <p:spTgt spid="8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4" st="4"/>
                                            </p:txEl>
                                          </p:spTgt>
                                        </p:tgtEl>
                                        <p:attrNameLst>
                                          <p:attrName>style.visibility</p:attrName>
                                        </p:attrNameLst>
                                      </p:cBhvr>
                                      <p:to>
                                        <p:strVal val="visible"/>
                                      </p:to>
                                    </p:set>
                                    <p:anim calcmode="lin" valueType="num">
                                      <p:cBhvr additive="base">
                                        <p:cTn dur="1500"/>
                                        <p:tgtEl>
                                          <p:spTgt spid="8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5" st="5"/>
                                            </p:txEl>
                                          </p:spTgt>
                                        </p:tgtEl>
                                        <p:attrNameLst>
                                          <p:attrName>style.visibility</p:attrName>
                                        </p:attrNameLst>
                                      </p:cBhvr>
                                      <p:to>
                                        <p:strVal val="visible"/>
                                      </p:to>
                                    </p:set>
                                    <p:anim calcmode="lin" valueType="num">
                                      <p:cBhvr additive="base">
                                        <p:cTn dur="1500"/>
                                        <p:tgtEl>
                                          <p:spTgt spid="8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6" st="6"/>
                                            </p:txEl>
                                          </p:spTgt>
                                        </p:tgtEl>
                                        <p:attrNameLst>
                                          <p:attrName>style.visibility</p:attrName>
                                        </p:attrNameLst>
                                      </p:cBhvr>
                                      <p:to>
                                        <p:strVal val="visible"/>
                                      </p:to>
                                    </p:set>
                                    <p:anim calcmode="lin" valueType="num">
                                      <p:cBhvr additive="base">
                                        <p:cTn dur="1500"/>
                                        <p:tgtEl>
                                          <p:spTgt spid="8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7" st="7"/>
                                            </p:txEl>
                                          </p:spTgt>
                                        </p:tgtEl>
                                        <p:attrNameLst>
                                          <p:attrName>style.visibility</p:attrName>
                                        </p:attrNameLst>
                                      </p:cBhvr>
                                      <p:to>
                                        <p:strVal val="visible"/>
                                      </p:to>
                                    </p:set>
                                    <p:anim calcmode="lin" valueType="num">
                                      <p:cBhvr additive="base">
                                        <p:cTn dur="1500"/>
                                        <p:tgtEl>
                                          <p:spTgt spid="8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800"/>
                                  </p:stCondLst>
                                  <p:childTnLst>
                                    <p:set>
                                      <p:cBhvr>
                                        <p:cTn dur="1" fill="hold">
                                          <p:stCondLst>
                                            <p:cond delay="0"/>
                                          </p:stCondLst>
                                        </p:cTn>
                                        <p:tgtEl>
                                          <p:spTgt spid="88">
                                            <p:txEl>
                                              <p:pRg end="8" st="8"/>
                                            </p:txEl>
                                          </p:spTgt>
                                        </p:tgtEl>
                                        <p:attrNameLst>
                                          <p:attrName>style.visibility</p:attrName>
                                        </p:attrNameLst>
                                      </p:cBhvr>
                                      <p:to>
                                        <p:strVal val="visible"/>
                                      </p:to>
                                    </p:set>
                                    <p:anim calcmode="lin" valueType="num">
                                      <p:cBhvr additive="base">
                                        <p:cTn dur="1500"/>
                                        <p:tgtEl>
                                          <p:spTgt spid="8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300"/>
                                  </p:stCondLst>
                                  <p:childTnLst>
                                    <p:set>
                                      <p:cBhvr>
                                        <p:cTn dur="1" fill="hold">
                                          <p:stCondLst>
                                            <p:cond delay="0"/>
                                          </p:stCondLst>
                                        </p:cTn>
                                        <p:tgtEl>
                                          <p:spTgt spid="84"/>
                                        </p:tgtEl>
                                        <p:attrNameLst>
                                          <p:attrName>style.visibility</p:attrName>
                                        </p:attrNameLst>
                                      </p:cBhvr>
                                      <p:to>
                                        <p:strVal val="visible"/>
                                      </p:to>
                                    </p:set>
                                    <p:animEffect filter="fade" transition="in">
                                      <p:cBhvr>
                                        <p:cTn dur="1100"/>
                                        <p:tgtEl>
                                          <p:spTgt spid="84"/>
                                        </p:tgtEl>
                                      </p:cBhvr>
                                    </p:animEffect>
                                  </p:childTnLst>
                                </p:cTn>
                              </p:par>
                              <p:par>
                                <p:cTn fill="hold" nodeType="withEffect" presetClass="entr" presetID="10" presetSubtype="0">
                                  <p:stCondLst>
                                    <p:cond delay="300"/>
                                  </p:stCondLst>
                                  <p:childTnLst>
                                    <p:set>
                                      <p:cBhvr>
                                        <p:cTn dur="1" fill="hold">
                                          <p:stCondLst>
                                            <p:cond delay="0"/>
                                          </p:stCondLst>
                                        </p:cTn>
                                        <p:tgtEl>
                                          <p:spTgt spid="85"/>
                                        </p:tgtEl>
                                        <p:attrNameLst>
                                          <p:attrName>style.visibility</p:attrName>
                                        </p:attrNameLst>
                                      </p:cBhvr>
                                      <p:to>
                                        <p:strVal val="visible"/>
                                      </p:to>
                                    </p:set>
                                    <p:animEffect filter="fade" transition="in">
                                      <p:cBhvr>
                                        <p:cTn dur="11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Title Slide Text 2" showMasterSp="0">
  <p:cSld name="8_Title Slide Text 2">
    <p:spTree>
      <p:nvGrpSpPr>
        <p:cNvPr id="92" name="Shape 92"/>
        <p:cNvGrpSpPr/>
        <p:nvPr/>
      </p:nvGrpSpPr>
      <p:grpSpPr>
        <a:xfrm>
          <a:off x="0" y="0"/>
          <a:ext cx="0" cy="0"/>
          <a:chOff x="0" y="0"/>
          <a:chExt cx="0" cy="0"/>
        </a:xfrm>
      </p:grpSpPr>
      <p:sp>
        <p:nvSpPr>
          <p:cNvPr id="93" name="Google Shape;93;p12"/>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94" name="Google Shape;94;p12"/>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95" name="Google Shape;95;p12"/>
          <p:cNvSpPr txBox="1"/>
          <p:nvPr>
            <p:ph idx="2" type="body"/>
          </p:nvPr>
        </p:nvSpPr>
        <p:spPr>
          <a:xfrm>
            <a:off x="1049338" y="1893942"/>
            <a:ext cx="2770632" cy="42545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2pPr>
            <a:lvl3pPr indent="-228600" lvl="2" marL="13716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3pPr>
            <a:lvl4pPr indent="-228600" lvl="3" marL="18288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4pPr>
            <a:lvl5pPr indent="-228600" lvl="4" marL="22860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96" name="Google Shape;96;p12"/>
          <p:cNvSpPr txBox="1"/>
          <p:nvPr>
            <p:ph idx="3" type="body"/>
          </p:nvPr>
        </p:nvSpPr>
        <p:spPr>
          <a:xfrm>
            <a:off x="6342355" y="1899843"/>
            <a:ext cx="2770632" cy="42545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2pPr>
            <a:lvl3pPr indent="-228600" lvl="2" marL="13716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3pPr>
            <a:lvl4pPr indent="-228600" lvl="3" marL="18288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4pPr>
            <a:lvl5pPr indent="-228600" lvl="4" marL="22860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97" name="Google Shape;97;p12"/>
          <p:cNvCxnSpPr/>
          <p:nvPr/>
        </p:nvCxnSpPr>
        <p:spPr>
          <a:xfrm rot="10800000">
            <a:off x="11497692" y="1429467"/>
            <a:ext cx="694308" cy="0"/>
          </a:xfrm>
          <a:prstGeom prst="straightConnector1">
            <a:avLst/>
          </a:prstGeom>
          <a:noFill/>
          <a:ln cap="flat" cmpd="sng" w="57150">
            <a:solidFill>
              <a:schemeClr val="accent2"/>
            </a:solidFill>
            <a:prstDash val="solid"/>
            <a:miter lim="800000"/>
            <a:headEnd len="sm" w="sm" type="none"/>
            <a:tailEnd len="sm" w="sm" type="none"/>
          </a:ln>
        </p:spPr>
      </p:cxnSp>
      <p:sp>
        <p:nvSpPr>
          <p:cNvPr id="98" name="Google Shape;98;p12"/>
          <p:cNvSpPr txBox="1"/>
          <p:nvPr>
            <p:ph idx="4" type="body"/>
          </p:nvPr>
        </p:nvSpPr>
        <p:spPr>
          <a:xfrm>
            <a:off x="1049338" y="2754321"/>
            <a:ext cx="10048875" cy="321627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228600" lvl="1" marL="9144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3pPr>
            <a:lvl4pPr indent="-228600" lvl="3" marL="18288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4pPr>
            <a:lvl5pPr indent="-228600" lvl="4" marL="22860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 calcmode="lin" valueType="num">
                                      <p:cBhvr additive="base">
                                        <p:cTn dur="1000"/>
                                        <p:tgtEl>
                                          <p:spTgt spid="9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 calcmode="lin" valueType="num">
                                      <p:cBhvr additive="base">
                                        <p:cTn dur="1000"/>
                                        <p:tgtEl>
                                          <p:spTgt spid="9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 calcmode="lin" valueType="num">
                                      <p:cBhvr additive="base">
                                        <p:cTn dur="1000"/>
                                        <p:tgtEl>
                                          <p:spTgt spid="9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 calcmode="lin" valueType="num">
                                      <p:cBhvr additive="base">
                                        <p:cTn dur="1000"/>
                                        <p:tgtEl>
                                          <p:spTgt spid="9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 calcmode="lin" valueType="num">
                                      <p:cBhvr additive="base">
                                        <p:cTn dur="1000"/>
                                        <p:tgtEl>
                                          <p:spTgt spid="9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 calcmode="lin" valueType="num">
                                      <p:cBhvr additive="base">
                                        <p:cTn dur="1000"/>
                                        <p:tgtEl>
                                          <p:spTgt spid="9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 calcmode="lin" valueType="num">
                                      <p:cBhvr additive="base">
                                        <p:cTn dur="1000"/>
                                        <p:tgtEl>
                                          <p:spTgt spid="9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 calcmode="lin" valueType="num">
                                      <p:cBhvr additive="base">
                                        <p:cTn dur="1000"/>
                                        <p:tgtEl>
                                          <p:spTgt spid="9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 calcmode="lin" valueType="num">
                                      <p:cBhvr additive="base">
                                        <p:cTn dur="1000"/>
                                        <p:tgtEl>
                                          <p:spTgt spid="9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 calcmode="lin" valueType="num">
                                      <p:cBhvr additive="base">
                                        <p:cTn dur="1000"/>
                                        <p:tgtEl>
                                          <p:spTgt spid="9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 calcmode="lin" valueType="num">
                                      <p:cBhvr additive="base">
                                        <p:cTn dur="1000"/>
                                        <p:tgtEl>
                                          <p:spTgt spid="9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 calcmode="lin" valueType="num">
                                      <p:cBhvr additive="base">
                                        <p:cTn dur="1000"/>
                                        <p:tgtEl>
                                          <p:spTgt spid="9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 calcmode="lin" valueType="num">
                                      <p:cBhvr additive="base">
                                        <p:cTn dur="1000"/>
                                        <p:tgtEl>
                                          <p:spTgt spid="9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 calcmode="lin" valueType="num">
                                      <p:cBhvr additive="base">
                                        <p:cTn dur="1000"/>
                                        <p:tgtEl>
                                          <p:spTgt spid="9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 calcmode="lin" valueType="num">
                                      <p:cBhvr additive="base">
                                        <p:cTn dur="1000"/>
                                        <p:tgtEl>
                                          <p:spTgt spid="9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 calcmode="lin" valueType="num">
                                      <p:cBhvr additive="base">
                                        <p:cTn dur="1000"/>
                                        <p:tgtEl>
                                          <p:spTgt spid="9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 calcmode="lin" valueType="num">
                                      <p:cBhvr additive="base">
                                        <p:cTn dur="1000"/>
                                        <p:tgtEl>
                                          <p:spTgt spid="9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 calcmode="lin" valueType="num">
                                      <p:cBhvr additive="base">
                                        <p:cTn dur="1000"/>
                                        <p:tgtEl>
                                          <p:spTgt spid="9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0" st="0"/>
                                            </p:txEl>
                                          </p:spTgt>
                                        </p:tgtEl>
                                        <p:attrNameLst>
                                          <p:attrName>style.visibility</p:attrName>
                                        </p:attrNameLst>
                                      </p:cBhvr>
                                      <p:to>
                                        <p:strVal val="visible"/>
                                      </p:to>
                                    </p:set>
                                    <p:anim calcmode="lin" valueType="num">
                                      <p:cBhvr additive="base">
                                        <p:cTn dur="1000"/>
                                        <p:tgtEl>
                                          <p:spTgt spid="9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1" st="1"/>
                                            </p:txEl>
                                          </p:spTgt>
                                        </p:tgtEl>
                                        <p:attrNameLst>
                                          <p:attrName>style.visibility</p:attrName>
                                        </p:attrNameLst>
                                      </p:cBhvr>
                                      <p:to>
                                        <p:strVal val="visible"/>
                                      </p:to>
                                    </p:set>
                                    <p:anim calcmode="lin" valueType="num">
                                      <p:cBhvr additive="base">
                                        <p:cTn dur="1000"/>
                                        <p:tgtEl>
                                          <p:spTgt spid="9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2" st="2"/>
                                            </p:txEl>
                                          </p:spTgt>
                                        </p:tgtEl>
                                        <p:attrNameLst>
                                          <p:attrName>style.visibility</p:attrName>
                                        </p:attrNameLst>
                                      </p:cBhvr>
                                      <p:to>
                                        <p:strVal val="visible"/>
                                      </p:to>
                                    </p:set>
                                    <p:anim calcmode="lin" valueType="num">
                                      <p:cBhvr additive="base">
                                        <p:cTn dur="1000"/>
                                        <p:tgtEl>
                                          <p:spTgt spid="9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3" st="3"/>
                                            </p:txEl>
                                          </p:spTgt>
                                        </p:tgtEl>
                                        <p:attrNameLst>
                                          <p:attrName>style.visibility</p:attrName>
                                        </p:attrNameLst>
                                      </p:cBhvr>
                                      <p:to>
                                        <p:strVal val="visible"/>
                                      </p:to>
                                    </p:set>
                                    <p:anim calcmode="lin" valueType="num">
                                      <p:cBhvr additive="base">
                                        <p:cTn dur="1000"/>
                                        <p:tgtEl>
                                          <p:spTgt spid="9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4" st="4"/>
                                            </p:txEl>
                                          </p:spTgt>
                                        </p:tgtEl>
                                        <p:attrNameLst>
                                          <p:attrName>style.visibility</p:attrName>
                                        </p:attrNameLst>
                                      </p:cBhvr>
                                      <p:to>
                                        <p:strVal val="visible"/>
                                      </p:to>
                                    </p:set>
                                    <p:anim calcmode="lin" valueType="num">
                                      <p:cBhvr additive="base">
                                        <p:cTn dur="1000"/>
                                        <p:tgtEl>
                                          <p:spTgt spid="9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5" st="5"/>
                                            </p:txEl>
                                          </p:spTgt>
                                        </p:tgtEl>
                                        <p:attrNameLst>
                                          <p:attrName>style.visibility</p:attrName>
                                        </p:attrNameLst>
                                      </p:cBhvr>
                                      <p:to>
                                        <p:strVal val="visible"/>
                                      </p:to>
                                    </p:set>
                                    <p:anim calcmode="lin" valueType="num">
                                      <p:cBhvr additive="base">
                                        <p:cTn dur="1000"/>
                                        <p:tgtEl>
                                          <p:spTgt spid="9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6" st="6"/>
                                            </p:txEl>
                                          </p:spTgt>
                                        </p:tgtEl>
                                        <p:attrNameLst>
                                          <p:attrName>style.visibility</p:attrName>
                                        </p:attrNameLst>
                                      </p:cBhvr>
                                      <p:to>
                                        <p:strVal val="visible"/>
                                      </p:to>
                                    </p:set>
                                    <p:anim calcmode="lin" valueType="num">
                                      <p:cBhvr additive="base">
                                        <p:cTn dur="1000"/>
                                        <p:tgtEl>
                                          <p:spTgt spid="9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7" st="7"/>
                                            </p:txEl>
                                          </p:spTgt>
                                        </p:tgtEl>
                                        <p:attrNameLst>
                                          <p:attrName>style.visibility</p:attrName>
                                        </p:attrNameLst>
                                      </p:cBhvr>
                                      <p:to>
                                        <p:strVal val="visible"/>
                                      </p:to>
                                    </p:set>
                                    <p:anim calcmode="lin" valueType="num">
                                      <p:cBhvr additive="base">
                                        <p:cTn dur="1000"/>
                                        <p:tgtEl>
                                          <p:spTgt spid="9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96">
                                            <p:txEl>
                                              <p:pRg end="8" st="8"/>
                                            </p:txEl>
                                          </p:spTgt>
                                        </p:tgtEl>
                                        <p:attrNameLst>
                                          <p:attrName>style.visibility</p:attrName>
                                        </p:attrNameLst>
                                      </p:cBhvr>
                                      <p:to>
                                        <p:strVal val="visible"/>
                                      </p:to>
                                    </p:set>
                                    <p:anim calcmode="lin" valueType="num">
                                      <p:cBhvr additive="base">
                                        <p:cTn dur="1000"/>
                                        <p:tgtEl>
                                          <p:spTgt spid="9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1000"/>
                                        <p:tgtEl>
                                          <p:spTgt spid="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Title Slide Text 3" showMasterSp="0">
  <p:cSld name="9_Title Slide Text 3">
    <p:spTree>
      <p:nvGrpSpPr>
        <p:cNvPr id="99" name="Shape 99"/>
        <p:cNvGrpSpPr/>
        <p:nvPr/>
      </p:nvGrpSpPr>
      <p:grpSpPr>
        <a:xfrm>
          <a:off x="0" y="0"/>
          <a:ext cx="0" cy="0"/>
          <a:chOff x="0" y="0"/>
          <a:chExt cx="0" cy="0"/>
        </a:xfrm>
      </p:grpSpPr>
      <p:sp>
        <p:nvSpPr>
          <p:cNvPr id="100" name="Google Shape;100;p13"/>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101" name="Google Shape;101;p13"/>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02" name="Google Shape;102;p13"/>
          <p:cNvSpPr txBox="1"/>
          <p:nvPr>
            <p:ph idx="2" type="body"/>
          </p:nvPr>
        </p:nvSpPr>
        <p:spPr>
          <a:xfrm>
            <a:off x="1049338" y="1893942"/>
            <a:ext cx="2770632" cy="42545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2pPr>
            <a:lvl3pPr indent="-228600" lvl="2" marL="13716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3pPr>
            <a:lvl4pPr indent="-228600" lvl="3" marL="18288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4pPr>
            <a:lvl5pPr indent="-228600" lvl="4" marL="22860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03" name="Google Shape;103;p13"/>
          <p:cNvSpPr txBox="1"/>
          <p:nvPr>
            <p:ph idx="3" type="body"/>
          </p:nvPr>
        </p:nvSpPr>
        <p:spPr>
          <a:xfrm>
            <a:off x="4496463" y="1899843"/>
            <a:ext cx="2770632" cy="42545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2pPr>
            <a:lvl3pPr indent="-228600" lvl="2" marL="13716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3pPr>
            <a:lvl4pPr indent="-228600" lvl="3" marL="18288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4pPr>
            <a:lvl5pPr indent="-228600" lvl="4" marL="22860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04" name="Google Shape;104;p13"/>
          <p:cNvSpPr txBox="1"/>
          <p:nvPr>
            <p:ph idx="4" type="body"/>
          </p:nvPr>
        </p:nvSpPr>
        <p:spPr>
          <a:xfrm>
            <a:off x="7943588" y="1905744"/>
            <a:ext cx="2770632" cy="42545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2pPr>
            <a:lvl3pPr indent="-228600" lvl="2" marL="13716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3pPr>
            <a:lvl4pPr indent="-228600" lvl="3" marL="18288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4pPr>
            <a:lvl5pPr indent="-228600" lvl="4" marL="22860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05" name="Google Shape;105;p13"/>
          <p:cNvCxnSpPr/>
          <p:nvPr/>
        </p:nvCxnSpPr>
        <p:spPr>
          <a:xfrm rot="10800000">
            <a:off x="5748846" y="6831873"/>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106" name="Google Shape;106;p13"/>
          <p:cNvSpPr txBox="1"/>
          <p:nvPr>
            <p:ph idx="5" type="body"/>
          </p:nvPr>
        </p:nvSpPr>
        <p:spPr>
          <a:xfrm>
            <a:off x="1049338" y="2754321"/>
            <a:ext cx="10048875" cy="321627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228600" lvl="1" marL="9144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3pPr>
            <a:lvl4pPr indent="-228600" lvl="3" marL="18288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4pPr>
            <a:lvl5pPr indent="-228600" lvl="4" marL="22860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 calcmode="lin" valueType="num">
                                      <p:cBhvr additive="base">
                                        <p:cTn dur="1000"/>
                                        <p:tgtEl>
                                          <p:spTgt spid="10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 calcmode="lin" valueType="num">
                                      <p:cBhvr additive="base">
                                        <p:cTn dur="1000"/>
                                        <p:tgtEl>
                                          <p:spTgt spid="10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 calcmode="lin" valueType="num">
                                      <p:cBhvr additive="base">
                                        <p:cTn dur="1000"/>
                                        <p:tgtEl>
                                          <p:spTgt spid="10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 calcmode="lin" valueType="num">
                                      <p:cBhvr additive="base">
                                        <p:cTn dur="1000"/>
                                        <p:tgtEl>
                                          <p:spTgt spid="10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 calcmode="lin" valueType="num">
                                      <p:cBhvr additive="base">
                                        <p:cTn dur="1000"/>
                                        <p:tgtEl>
                                          <p:spTgt spid="10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 calcmode="lin" valueType="num">
                                      <p:cBhvr additive="base">
                                        <p:cTn dur="1000"/>
                                        <p:tgtEl>
                                          <p:spTgt spid="10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anim calcmode="lin" valueType="num">
                                      <p:cBhvr additive="base">
                                        <p:cTn dur="1000"/>
                                        <p:tgtEl>
                                          <p:spTgt spid="10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anim calcmode="lin" valueType="num">
                                      <p:cBhvr additive="base">
                                        <p:cTn dur="1000"/>
                                        <p:tgtEl>
                                          <p:spTgt spid="10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anim calcmode="lin" valueType="num">
                                      <p:cBhvr additive="base">
                                        <p:cTn dur="1000"/>
                                        <p:tgtEl>
                                          <p:spTgt spid="10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 calcmode="lin" valueType="num">
                                      <p:cBhvr additive="base">
                                        <p:cTn dur="1000"/>
                                        <p:tgtEl>
                                          <p:spTgt spid="10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 calcmode="lin" valueType="num">
                                      <p:cBhvr additive="base">
                                        <p:cTn dur="1000"/>
                                        <p:tgtEl>
                                          <p:spTgt spid="10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 calcmode="lin" valueType="num">
                                      <p:cBhvr additive="base">
                                        <p:cTn dur="1000"/>
                                        <p:tgtEl>
                                          <p:spTgt spid="10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 calcmode="lin" valueType="num">
                                      <p:cBhvr additive="base">
                                        <p:cTn dur="1000"/>
                                        <p:tgtEl>
                                          <p:spTgt spid="10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 calcmode="lin" valueType="num">
                                      <p:cBhvr additive="base">
                                        <p:cTn dur="1000"/>
                                        <p:tgtEl>
                                          <p:spTgt spid="10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 calcmode="lin" valueType="num">
                                      <p:cBhvr additive="base">
                                        <p:cTn dur="1000"/>
                                        <p:tgtEl>
                                          <p:spTgt spid="10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 calcmode="lin" valueType="num">
                                      <p:cBhvr additive="base">
                                        <p:cTn dur="1000"/>
                                        <p:tgtEl>
                                          <p:spTgt spid="10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 calcmode="lin" valueType="num">
                                      <p:cBhvr additive="base">
                                        <p:cTn dur="1000"/>
                                        <p:tgtEl>
                                          <p:spTgt spid="10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anim calcmode="lin" valueType="num">
                                      <p:cBhvr additive="base">
                                        <p:cTn dur="1000"/>
                                        <p:tgtEl>
                                          <p:spTgt spid="10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0" st="0"/>
                                            </p:txEl>
                                          </p:spTgt>
                                        </p:tgtEl>
                                        <p:attrNameLst>
                                          <p:attrName>style.visibility</p:attrName>
                                        </p:attrNameLst>
                                      </p:cBhvr>
                                      <p:to>
                                        <p:strVal val="visible"/>
                                      </p:to>
                                    </p:set>
                                    <p:anim calcmode="lin" valueType="num">
                                      <p:cBhvr additive="base">
                                        <p:cTn dur="1000"/>
                                        <p:tgtEl>
                                          <p:spTgt spid="10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1" st="1"/>
                                            </p:txEl>
                                          </p:spTgt>
                                        </p:tgtEl>
                                        <p:attrNameLst>
                                          <p:attrName>style.visibility</p:attrName>
                                        </p:attrNameLst>
                                      </p:cBhvr>
                                      <p:to>
                                        <p:strVal val="visible"/>
                                      </p:to>
                                    </p:set>
                                    <p:anim calcmode="lin" valueType="num">
                                      <p:cBhvr additive="base">
                                        <p:cTn dur="1000"/>
                                        <p:tgtEl>
                                          <p:spTgt spid="10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2" st="2"/>
                                            </p:txEl>
                                          </p:spTgt>
                                        </p:tgtEl>
                                        <p:attrNameLst>
                                          <p:attrName>style.visibility</p:attrName>
                                        </p:attrNameLst>
                                      </p:cBhvr>
                                      <p:to>
                                        <p:strVal val="visible"/>
                                      </p:to>
                                    </p:set>
                                    <p:anim calcmode="lin" valueType="num">
                                      <p:cBhvr additive="base">
                                        <p:cTn dur="1000"/>
                                        <p:tgtEl>
                                          <p:spTgt spid="10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3" st="3"/>
                                            </p:txEl>
                                          </p:spTgt>
                                        </p:tgtEl>
                                        <p:attrNameLst>
                                          <p:attrName>style.visibility</p:attrName>
                                        </p:attrNameLst>
                                      </p:cBhvr>
                                      <p:to>
                                        <p:strVal val="visible"/>
                                      </p:to>
                                    </p:set>
                                    <p:anim calcmode="lin" valueType="num">
                                      <p:cBhvr additive="base">
                                        <p:cTn dur="1000"/>
                                        <p:tgtEl>
                                          <p:spTgt spid="10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4" st="4"/>
                                            </p:txEl>
                                          </p:spTgt>
                                        </p:tgtEl>
                                        <p:attrNameLst>
                                          <p:attrName>style.visibility</p:attrName>
                                        </p:attrNameLst>
                                      </p:cBhvr>
                                      <p:to>
                                        <p:strVal val="visible"/>
                                      </p:to>
                                    </p:set>
                                    <p:anim calcmode="lin" valueType="num">
                                      <p:cBhvr additive="base">
                                        <p:cTn dur="1000"/>
                                        <p:tgtEl>
                                          <p:spTgt spid="10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5" st="5"/>
                                            </p:txEl>
                                          </p:spTgt>
                                        </p:tgtEl>
                                        <p:attrNameLst>
                                          <p:attrName>style.visibility</p:attrName>
                                        </p:attrNameLst>
                                      </p:cBhvr>
                                      <p:to>
                                        <p:strVal val="visible"/>
                                      </p:to>
                                    </p:set>
                                    <p:anim calcmode="lin" valueType="num">
                                      <p:cBhvr additive="base">
                                        <p:cTn dur="1000"/>
                                        <p:tgtEl>
                                          <p:spTgt spid="10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6" st="6"/>
                                            </p:txEl>
                                          </p:spTgt>
                                        </p:tgtEl>
                                        <p:attrNameLst>
                                          <p:attrName>style.visibility</p:attrName>
                                        </p:attrNameLst>
                                      </p:cBhvr>
                                      <p:to>
                                        <p:strVal val="visible"/>
                                      </p:to>
                                    </p:set>
                                    <p:anim calcmode="lin" valueType="num">
                                      <p:cBhvr additive="base">
                                        <p:cTn dur="1000"/>
                                        <p:tgtEl>
                                          <p:spTgt spid="10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7" st="7"/>
                                            </p:txEl>
                                          </p:spTgt>
                                        </p:tgtEl>
                                        <p:attrNameLst>
                                          <p:attrName>style.visibility</p:attrName>
                                        </p:attrNameLst>
                                      </p:cBhvr>
                                      <p:to>
                                        <p:strVal val="visible"/>
                                      </p:to>
                                    </p:set>
                                    <p:anim calcmode="lin" valueType="num">
                                      <p:cBhvr additive="base">
                                        <p:cTn dur="1000"/>
                                        <p:tgtEl>
                                          <p:spTgt spid="10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300"/>
                                  </p:stCondLst>
                                  <p:childTnLst>
                                    <p:set>
                                      <p:cBhvr>
                                        <p:cTn dur="1" fill="hold">
                                          <p:stCondLst>
                                            <p:cond delay="0"/>
                                          </p:stCondLst>
                                        </p:cTn>
                                        <p:tgtEl>
                                          <p:spTgt spid="103">
                                            <p:txEl>
                                              <p:pRg end="8" st="8"/>
                                            </p:txEl>
                                          </p:spTgt>
                                        </p:tgtEl>
                                        <p:attrNameLst>
                                          <p:attrName>style.visibility</p:attrName>
                                        </p:attrNameLst>
                                      </p:cBhvr>
                                      <p:to>
                                        <p:strVal val="visible"/>
                                      </p:to>
                                    </p:set>
                                    <p:anim calcmode="lin" valueType="num">
                                      <p:cBhvr additive="base">
                                        <p:cTn dur="1000"/>
                                        <p:tgtEl>
                                          <p:spTgt spid="103">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0" st="0"/>
                                            </p:txEl>
                                          </p:spTgt>
                                        </p:tgtEl>
                                        <p:attrNameLst>
                                          <p:attrName>style.visibility</p:attrName>
                                        </p:attrNameLst>
                                      </p:cBhvr>
                                      <p:to>
                                        <p:strVal val="visible"/>
                                      </p:to>
                                    </p:set>
                                    <p:anim calcmode="lin" valueType="num">
                                      <p:cBhvr additive="base">
                                        <p:cTn dur="1000"/>
                                        <p:tgtEl>
                                          <p:spTgt spid="10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1" st="1"/>
                                            </p:txEl>
                                          </p:spTgt>
                                        </p:tgtEl>
                                        <p:attrNameLst>
                                          <p:attrName>style.visibility</p:attrName>
                                        </p:attrNameLst>
                                      </p:cBhvr>
                                      <p:to>
                                        <p:strVal val="visible"/>
                                      </p:to>
                                    </p:set>
                                    <p:anim calcmode="lin" valueType="num">
                                      <p:cBhvr additive="base">
                                        <p:cTn dur="1000"/>
                                        <p:tgtEl>
                                          <p:spTgt spid="10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2" st="2"/>
                                            </p:txEl>
                                          </p:spTgt>
                                        </p:tgtEl>
                                        <p:attrNameLst>
                                          <p:attrName>style.visibility</p:attrName>
                                        </p:attrNameLst>
                                      </p:cBhvr>
                                      <p:to>
                                        <p:strVal val="visible"/>
                                      </p:to>
                                    </p:set>
                                    <p:anim calcmode="lin" valueType="num">
                                      <p:cBhvr additive="base">
                                        <p:cTn dur="1000"/>
                                        <p:tgtEl>
                                          <p:spTgt spid="10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3" st="3"/>
                                            </p:txEl>
                                          </p:spTgt>
                                        </p:tgtEl>
                                        <p:attrNameLst>
                                          <p:attrName>style.visibility</p:attrName>
                                        </p:attrNameLst>
                                      </p:cBhvr>
                                      <p:to>
                                        <p:strVal val="visible"/>
                                      </p:to>
                                    </p:set>
                                    <p:anim calcmode="lin" valueType="num">
                                      <p:cBhvr additive="base">
                                        <p:cTn dur="1000"/>
                                        <p:tgtEl>
                                          <p:spTgt spid="10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4" st="4"/>
                                            </p:txEl>
                                          </p:spTgt>
                                        </p:tgtEl>
                                        <p:attrNameLst>
                                          <p:attrName>style.visibility</p:attrName>
                                        </p:attrNameLst>
                                      </p:cBhvr>
                                      <p:to>
                                        <p:strVal val="visible"/>
                                      </p:to>
                                    </p:set>
                                    <p:anim calcmode="lin" valueType="num">
                                      <p:cBhvr additive="base">
                                        <p:cTn dur="1000"/>
                                        <p:tgtEl>
                                          <p:spTgt spid="10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5" st="5"/>
                                            </p:txEl>
                                          </p:spTgt>
                                        </p:tgtEl>
                                        <p:attrNameLst>
                                          <p:attrName>style.visibility</p:attrName>
                                        </p:attrNameLst>
                                      </p:cBhvr>
                                      <p:to>
                                        <p:strVal val="visible"/>
                                      </p:to>
                                    </p:set>
                                    <p:anim calcmode="lin" valueType="num">
                                      <p:cBhvr additive="base">
                                        <p:cTn dur="1000"/>
                                        <p:tgtEl>
                                          <p:spTgt spid="10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6" st="6"/>
                                            </p:txEl>
                                          </p:spTgt>
                                        </p:tgtEl>
                                        <p:attrNameLst>
                                          <p:attrName>style.visibility</p:attrName>
                                        </p:attrNameLst>
                                      </p:cBhvr>
                                      <p:to>
                                        <p:strVal val="visible"/>
                                      </p:to>
                                    </p:set>
                                    <p:anim calcmode="lin" valueType="num">
                                      <p:cBhvr additive="base">
                                        <p:cTn dur="1000"/>
                                        <p:tgtEl>
                                          <p:spTgt spid="10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7" st="7"/>
                                            </p:txEl>
                                          </p:spTgt>
                                        </p:tgtEl>
                                        <p:attrNameLst>
                                          <p:attrName>style.visibility</p:attrName>
                                        </p:attrNameLst>
                                      </p:cBhvr>
                                      <p:to>
                                        <p:strVal val="visible"/>
                                      </p:to>
                                    </p:set>
                                    <p:anim calcmode="lin" valueType="num">
                                      <p:cBhvr additive="base">
                                        <p:cTn dur="1000"/>
                                        <p:tgtEl>
                                          <p:spTgt spid="10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600"/>
                                  </p:stCondLst>
                                  <p:childTnLst>
                                    <p:set>
                                      <p:cBhvr>
                                        <p:cTn dur="1" fill="hold">
                                          <p:stCondLst>
                                            <p:cond delay="0"/>
                                          </p:stCondLst>
                                        </p:cTn>
                                        <p:tgtEl>
                                          <p:spTgt spid="104">
                                            <p:txEl>
                                              <p:pRg end="8" st="8"/>
                                            </p:txEl>
                                          </p:spTgt>
                                        </p:tgtEl>
                                        <p:attrNameLst>
                                          <p:attrName>style.visibility</p:attrName>
                                        </p:attrNameLst>
                                      </p:cBhvr>
                                      <p:to>
                                        <p:strVal val="visible"/>
                                      </p:to>
                                    </p:set>
                                    <p:anim calcmode="lin" valueType="num">
                                      <p:cBhvr additive="base">
                                        <p:cTn dur="1000"/>
                                        <p:tgtEl>
                                          <p:spTgt spid="10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Prava strana trikolora" showMasterSp="0">
  <p:cSld name="10_Prava strana trikolora">
    <p:spTree>
      <p:nvGrpSpPr>
        <p:cNvPr id="107" name="Shape 107"/>
        <p:cNvGrpSpPr/>
        <p:nvPr/>
      </p:nvGrpSpPr>
      <p:grpSpPr>
        <a:xfrm>
          <a:off x="0" y="0"/>
          <a:ext cx="0" cy="0"/>
          <a:chOff x="0" y="0"/>
          <a:chExt cx="0" cy="0"/>
        </a:xfrm>
      </p:grpSpPr>
      <p:sp>
        <p:nvSpPr>
          <p:cNvPr id="108" name="Google Shape;108;p14"/>
          <p:cNvSpPr/>
          <p:nvPr/>
        </p:nvSpPr>
        <p:spPr>
          <a:xfrm>
            <a:off x="7977047" y="0"/>
            <a:ext cx="2596741"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sp>
        <p:nvSpPr>
          <p:cNvPr id="109" name="Google Shape;109;p14"/>
          <p:cNvSpPr txBox="1"/>
          <p:nvPr>
            <p:ph type="title"/>
          </p:nvPr>
        </p:nvSpPr>
        <p:spPr>
          <a:xfrm>
            <a:off x="1618212" y="1473338"/>
            <a:ext cx="3854555"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0" name="Google Shape;110;p14"/>
          <p:cNvSpPr/>
          <p:nvPr>
            <p:ph idx="2" type="pic"/>
          </p:nvPr>
        </p:nvSpPr>
        <p:spPr>
          <a:xfrm>
            <a:off x="6057900" y="2279468"/>
            <a:ext cx="1866893" cy="229906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11" name="Google Shape;111;p14"/>
          <p:cNvSpPr/>
          <p:nvPr>
            <p:ph idx="3" type="pic"/>
          </p:nvPr>
        </p:nvSpPr>
        <p:spPr>
          <a:xfrm>
            <a:off x="6057899" y="-19596"/>
            <a:ext cx="1866893" cy="229906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12" name="Google Shape;112;p14"/>
          <p:cNvSpPr/>
          <p:nvPr>
            <p:ph idx="4" type="pic"/>
          </p:nvPr>
        </p:nvSpPr>
        <p:spPr>
          <a:xfrm>
            <a:off x="6057898" y="4578532"/>
            <a:ext cx="1866894" cy="229906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13" name="Google Shape;113;p14"/>
          <p:cNvCxnSpPr/>
          <p:nvPr/>
        </p:nvCxnSpPr>
        <p:spPr>
          <a:xfrm rot="10800000">
            <a:off x="7950922" y="-19595"/>
            <a:ext cx="0" cy="2299063"/>
          </a:xfrm>
          <a:prstGeom prst="straightConnector1">
            <a:avLst/>
          </a:prstGeom>
          <a:noFill/>
          <a:ln cap="flat" cmpd="sng" w="57150">
            <a:solidFill>
              <a:srgbClr val="D1D3D4"/>
            </a:solidFill>
            <a:prstDash val="solid"/>
            <a:miter lim="800000"/>
            <a:headEnd len="sm" w="sm" type="none"/>
            <a:tailEnd len="sm" w="sm" type="none"/>
          </a:ln>
        </p:spPr>
      </p:cxnSp>
      <p:cxnSp>
        <p:nvCxnSpPr>
          <p:cNvPr id="114" name="Google Shape;114;p14"/>
          <p:cNvCxnSpPr/>
          <p:nvPr/>
        </p:nvCxnSpPr>
        <p:spPr>
          <a:xfrm rot="10800000">
            <a:off x="7950922" y="2279469"/>
            <a:ext cx="0" cy="2299063"/>
          </a:xfrm>
          <a:prstGeom prst="straightConnector1">
            <a:avLst/>
          </a:prstGeom>
          <a:noFill/>
          <a:ln cap="flat" cmpd="sng" w="57150">
            <a:solidFill>
              <a:srgbClr val="0055A1"/>
            </a:solidFill>
            <a:prstDash val="solid"/>
            <a:miter lim="800000"/>
            <a:headEnd len="sm" w="sm" type="none"/>
            <a:tailEnd len="sm" w="sm" type="none"/>
          </a:ln>
        </p:spPr>
      </p:cxnSp>
      <p:cxnSp>
        <p:nvCxnSpPr>
          <p:cNvPr id="115" name="Google Shape;115;p14"/>
          <p:cNvCxnSpPr/>
          <p:nvPr/>
        </p:nvCxnSpPr>
        <p:spPr>
          <a:xfrm rot="10800000">
            <a:off x="7950922" y="4578533"/>
            <a:ext cx="0" cy="2299063"/>
          </a:xfrm>
          <a:prstGeom prst="straightConnector1">
            <a:avLst/>
          </a:prstGeom>
          <a:noFill/>
          <a:ln cap="flat" cmpd="sng" w="57150">
            <a:solidFill>
              <a:srgbClr val="ED1C24"/>
            </a:solidFill>
            <a:prstDash val="solid"/>
            <a:miter lim="800000"/>
            <a:headEnd len="sm" w="sm" type="none"/>
            <a:tailEnd len="sm" w="sm" type="none"/>
          </a:ln>
        </p:spPr>
      </p:cxnSp>
      <p:sp>
        <p:nvSpPr>
          <p:cNvPr id="116" name="Google Shape;116;p14"/>
          <p:cNvSpPr txBox="1"/>
          <p:nvPr>
            <p:ph idx="1" type="body"/>
          </p:nvPr>
        </p:nvSpPr>
        <p:spPr>
          <a:xfrm>
            <a:off x="8410575" y="361597"/>
            <a:ext cx="1973263" cy="66777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17" name="Google Shape;117;p14"/>
          <p:cNvSpPr txBox="1"/>
          <p:nvPr>
            <p:ph idx="5" type="body"/>
          </p:nvPr>
        </p:nvSpPr>
        <p:spPr>
          <a:xfrm>
            <a:off x="8410575" y="1036695"/>
            <a:ext cx="1960563" cy="114275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18" name="Google Shape;118;p14"/>
          <p:cNvSpPr txBox="1"/>
          <p:nvPr>
            <p:ph idx="6" type="body"/>
          </p:nvPr>
        </p:nvSpPr>
        <p:spPr>
          <a:xfrm>
            <a:off x="8410574" y="2641906"/>
            <a:ext cx="1973263" cy="66777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19" name="Google Shape;119;p14"/>
          <p:cNvSpPr txBox="1"/>
          <p:nvPr>
            <p:ph idx="7" type="body"/>
          </p:nvPr>
        </p:nvSpPr>
        <p:spPr>
          <a:xfrm>
            <a:off x="8410574" y="3324330"/>
            <a:ext cx="1960563" cy="114275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20" name="Google Shape;120;p14"/>
          <p:cNvSpPr txBox="1"/>
          <p:nvPr>
            <p:ph idx="8" type="body"/>
          </p:nvPr>
        </p:nvSpPr>
        <p:spPr>
          <a:xfrm>
            <a:off x="8397874" y="4836773"/>
            <a:ext cx="1973263" cy="66777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21" name="Google Shape;121;p14"/>
          <p:cNvSpPr txBox="1"/>
          <p:nvPr>
            <p:ph idx="9" type="body"/>
          </p:nvPr>
        </p:nvSpPr>
        <p:spPr>
          <a:xfrm>
            <a:off x="8397874" y="5524838"/>
            <a:ext cx="1960563" cy="114275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22" name="Google Shape;122;p14"/>
          <p:cNvSpPr txBox="1"/>
          <p:nvPr>
            <p:ph idx="13" type="body"/>
          </p:nvPr>
        </p:nvSpPr>
        <p:spPr>
          <a:xfrm>
            <a:off x="1618212" y="3426436"/>
            <a:ext cx="3854555"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123" name="Google Shape;123;p14"/>
          <p:cNvPicPr preferRelativeResize="0"/>
          <p:nvPr/>
        </p:nvPicPr>
        <p:blipFill rotWithShape="1">
          <a:blip r:embed="rId2">
            <a:alphaModFix/>
          </a:blip>
          <a:srcRect b="0" l="0" r="0" t="0"/>
          <a:stretch/>
        </p:blipFill>
        <p:spPr>
          <a:xfrm>
            <a:off x="11043578" y="3140969"/>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100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100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2" presetSubtype="4">
                                  <p:stCondLst>
                                    <p:cond delay="1000"/>
                                  </p:stCondLst>
                                  <p:childTnLst>
                                    <p:set>
                                      <p:cBhvr>
                                        <p:cTn dur="1" fill="hold">
                                          <p:stCondLst>
                                            <p:cond delay="0"/>
                                          </p:stCondLst>
                                        </p:cTn>
                                        <p:tgtEl>
                                          <p:spTgt spid="122">
                                            <p:txEl>
                                              <p:pRg end="0" st="0"/>
                                            </p:txEl>
                                          </p:spTgt>
                                        </p:tgtEl>
                                        <p:attrNameLst>
                                          <p:attrName>style.visibility</p:attrName>
                                        </p:attrNameLst>
                                      </p:cBhvr>
                                      <p:to>
                                        <p:strVal val="visible"/>
                                      </p:to>
                                    </p:set>
                                    <p:anim calcmode="lin" valueType="num">
                                      <p:cBhvr additive="base">
                                        <p:cTn dur="1000"/>
                                        <p:tgtEl>
                                          <p:spTgt spid="12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1" st="1"/>
                                            </p:txEl>
                                          </p:spTgt>
                                        </p:tgtEl>
                                        <p:attrNameLst>
                                          <p:attrName>style.visibility</p:attrName>
                                        </p:attrNameLst>
                                      </p:cBhvr>
                                      <p:to>
                                        <p:strVal val="visible"/>
                                      </p:to>
                                    </p:set>
                                    <p:anim calcmode="lin" valueType="num">
                                      <p:cBhvr additive="base">
                                        <p:cTn dur="1000"/>
                                        <p:tgtEl>
                                          <p:spTgt spid="12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2" st="2"/>
                                            </p:txEl>
                                          </p:spTgt>
                                        </p:tgtEl>
                                        <p:attrNameLst>
                                          <p:attrName>style.visibility</p:attrName>
                                        </p:attrNameLst>
                                      </p:cBhvr>
                                      <p:to>
                                        <p:strVal val="visible"/>
                                      </p:to>
                                    </p:set>
                                    <p:anim calcmode="lin" valueType="num">
                                      <p:cBhvr additive="base">
                                        <p:cTn dur="1000"/>
                                        <p:tgtEl>
                                          <p:spTgt spid="12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3" st="3"/>
                                            </p:txEl>
                                          </p:spTgt>
                                        </p:tgtEl>
                                        <p:attrNameLst>
                                          <p:attrName>style.visibility</p:attrName>
                                        </p:attrNameLst>
                                      </p:cBhvr>
                                      <p:to>
                                        <p:strVal val="visible"/>
                                      </p:to>
                                    </p:set>
                                    <p:anim calcmode="lin" valueType="num">
                                      <p:cBhvr additive="base">
                                        <p:cTn dur="1000"/>
                                        <p:tgtEl>
                                          <p:spTgt spid="12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4" st="4"/>
                                            </p:txEl>
                                          </p:spTgt>
                                        </p:tgtEl>
                                        <p:attrNameLst>
                                          <p:attrName>style.visibility</p:attrName>
                                        </p:attrNameLst>
                                      </p:cBhvr>
                                      <p:to>
                                        <p:strVal val="visible"/>
                                      </p:to>
                                    </p:set>
                                    <p:anim calcmode="lin" valueType="num">
                                      <p:cBhvr additive="base">
                                        <p:cTn dur="1000"/>
                                        <p:tgtEl>
                                          <p:spTgt spid="12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5" st="5"/>
                                            </p:txEl>
                                          </p:spTgt>
                                        </p:tgtEl>
                                        <p:attrNameLst>
                                          <p:attrName>style.visibility</p:attrName>
                                        </p:attrNameLst>
                                      </p:cBhvr>
                                      <p:to>
                                        <p:strVal val="visible"/>
                                      </p:to>
                                    </p:set>
                                    <p:anim calcmode="lin" valueType="num">
                                      <p:cBhvr additive="base">
                                        <p:cTn dur="1000"/>
                                        <p:tgtEl>
                                          <p:spTgt spid="12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6" st="6"/>
                                            </p:txEl>
                                          </p:spTgt>
                                        </p:tgtEl>
                                        <p:attrNameLst>
                                          <p:attrName>style.visibility</p:attrName>
                                        </p:attrNameLst>
                                      </p:cBhvr>
                                      <p:to>
                                        <p:strVal val="visible"/>
                                      </p:to>
                                    </p:set>
                                    <p:anim calcmode="lin" valueType="num">
                                      <p:cBhvr additive="base">
                                        <p:cTn dur="1000"/>
                                        <p:tgtEl>
                                          <p:spTgt spid="12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7" st="7"/>
                                            </p:txEl>
                                          </p:spTgt>
                                        </p:tgtEl>
                                        <p:attrNameLst>
                                          <p:attrName>style.visibility</p:attrName>
                                        </p:attrNameLst>
                                      </p:cBhvr>
                                      <p:to>
                                        <p:strVal val="visible"/>
                                      </p:to>
                                    </p:set>
                                    <p:anim calcmode="lin" valueType="num">
                                      <p:cBhvr additive="base">
                                        <p:cTn dur="1000"/>
                                        <p:tgtEl>
                                          <p:spTgt spid="12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22">
                                            <p:txEl>
                                              <p:pRg end="8" st="8"/>
                                            </p:txEl>
                                          </p:spTgt>
                                        </p:tgtEl>
                                        <p:attrNameLst>
                                          <p:attrName>style.visibility</p:attrName>
                                        </p:attrNameLst>
                                      </p:cBhvr>
                                      <p:to>
                                        <p:strVal val="visible"/>
                                      </p:to>
                                    </p:set>
                                    <p:anim calcmode="lin" valueType="num">
                                      <p:cBhvr additive="base">
                                        <p:cTn dur="1000"/>
                                        <p:tgtEl>
                                          <p:spTgt spid="12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500"/>
                                        <p:tgtEl>
                                          <p:spTgt spid="10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2" presetSubtype="4">
                                  <p:stCondLst>
                                    <p:cond delay="125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1000"/>
                                        <p:tgtEl>
                                          <p:spTgt spid="1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0" st="0"/>
                                            </p:txEl>
                                          </p:spTgt>
                                        </p:tgtEl>
                                        <p:attrNameLst>
                                          <p:attrName>style.visibility</p:attrName>
                                        </p:attrNameLst>
                                      </p:cBhvr>
                                      <p:to>
                                        <p:strVal val="visible"/>
                                      </p:to>
                                    </p:set>
                                    <p:anim calcmode="lin" valueType="num">
                                      <p:cBhvr additive="base">
                                        <p:cTn dur="1000"/>
                                        <p:tgtEl>
                                          <p:spTgt spid="11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1" st="1"/>
                                            </p:txEl>
                                          </p:spTgt>
                                        </p:tgtEl>
                                        <p:attrNameLst>
                                          <p:attrName>style.visibility</p:attrName>
                                        </p:attrNameLst>
                                      </p:cBhvr>
                                      <p:to>
                                        <p:strVal val="visible"/>
                                      </p:to>
                                    </p:set>
                                    <p:anim calcmode="lin" valueType="num">
                                      <p:cBhvr additive="base">
                                        <p:cTn dur="1000"/>
                                        <p:tgtEl>
                                          <p:spTgt spid="116">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2" st="2"/>
                                            </p:txEl>
                                          </p:spTgt>
                                        </p:tgtEl>
                                        <p:attrNameLst>
                                          <p:attrName>style.visibility</p:attrName>
                                        </p:attrNameLst>
                                      </p:cBhvr>
                                      <p:to>
                                        <p:strVal val="visible"/>
                                      </p:to>
                                    </p:set>
                                    <p:anim calcmode="lin" valueType="num">
                                      <p:cBhvr additive="base">
                                        <p:cTn dur="1000"/>
                                        <p:tgtEl>
                                          <p:spTgt spid="116">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3" st="3"/>
                                            </p:txEl>
                                          </p:spTgt>
                                        </p:tgtEl>
                                        <p:attrNameLst>
                                          <p:attrName>style.visibility</p:attrName>
                                        </p:attrNameLst>
                                      </p:cBhvr>
                                      <p:to>
                                        <p:strVal val="visible"/>
                                      </p:to>
                                    </p:set>
                                    <p:anim calcmode="lin" valueType="num">
                                      <p:cBhvr additive="base">
                                        <p:cTn dur="1000"/>
                                        <p:tgtEl>
                                          <p:spTgt spid="116">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4" st="4"/>
                                            </p:txEl>
                                          </p:spTgt>
                                        </p:tgtEl>
                                        <p:attrNameLst>
                                          <p:attrName>style.visibility</p:attrName>
                                        </p:attrNameLst>
                                      </p:cBhvr>
                                      <p:to>
                                        <p:strVal val="visible"/>
                                      </p:to>
                                    </p:set>
                                    <p:anim calcmode="lin" valueType="num">
                                      <p:cBhvr additive="base">
                                        <p:cTn dur="1000"/>
                                        <p:tgtEl>
                                          <p:spTgt spid="116">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5" st="5"/>
                                            </p:txEl>
                                          </p:spTgt>
                                        </p:tgtEl>
                                        <p:attrNameLst>
                                          <p:attrName>style.visibility</p:attrName>
                                        </p:attrNameLst>
                                      </p:cBhvr>
                                      <p:to>
                                        <p:strVal val="visible"/>
                                      </p:to>
                                    </p:set>
                                    <p:anim calcmode="lin" valueType="num">
                                      <p:cBhvr additive="base">
                                        <p:cTn dur="1000"/>
                                        <p:tgtEl>
                                          <p:spTgt spid="116">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6" st="6"/>
                                            </p:txEl>
                                          </p:spTgt>
                                        </p:tgtEl>
                                        <p:attrNameLst>
                                          <p:attrName>style.visibility</p:attrName>
                                        </p:attrNameLst>
                                      </p:cBhvr>
                                      <p:to>
                                        <p:strVal val="visible"/>
                                      </p:to>
                                    </p:set>
                                    <p:anim calcmode="lin" valueType="num">
                                      <p:cBhvr additive="base">
                                        <p:cTn dur="1000"/>
                                        <p:tgtEl>
                                          <p:spTgt spid="116">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7" st="7"/>
                                            </p:txEl>
                                          </p:spTgt>
                                        </p:tgtEl>
                                        <p:attrNameLst>
                                          <p:attrName>style.visibility</p:attrName>
                                        </p:attrNameLst>
                                      </p:cBhvr>
                                      <p:to>
                                        <p:strVal val="visible"/>
                                      </p:to>
                                    </p:set>
                                    <p:anim calcmode="lin" valueType="num">
                                      <p:cBhvr additive="base">
                                        <p:cTn dur="1000"/>
                                        <p:tgtEl>
                                          <p:spTgt spid="116">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6">
                                            <p:txEl>
                                              <p:pRg end="8" st="8"/>
                                            </p:txEl>
                                          </p:spTgt>
                                        </p:tgtEl>
                                        <p:attrNameLst>
                                          <p:attrName>style.visibility</p:attrName>
                                        </p:attrNameLst>
                                      </p:cBhvr>
                                      <p:to>
                                        <p:strVal val="visible"/>
                                      </p:to>
                                    </p:set>
                                    <p:anim calcmode="lin" valueType="num">
                                      <p:cBhvr additive="base">
                                        <p:cTn dur="1000"/>
                                        <p:tgtEl>
                                          <p:spTgt spid="116">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0" st="0"/>
                                            </p:txEl>
                                          </p:spTgt>
                                        </p:tgtEl>
                                        <p:attrNameLst>
                                          <p:attrName>style.visibility</p:attrName>
                                        </p:attrNameLst>
                                      </p:cBhvr>
                                      <p:to>
                                        <p:strVal val="visible"/>
                                      </p:to>
                                    </p:set>
                                    <p:anim calcmode="lin" valueType="num">
                                      <p:cBhvr additive="base">
                                        <p:cTn dur="1000"/>
                                        <p:tgtEl>
                                          <p:spTgt spid="117">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1" st="1"/>
                                            </p:txEl>
                                          </p:spTgt>
                                        </p:tgtEl>
                                        <p:attrNameLst>
                                          <p:attrName>style.visibility</p:attrName>
                                        </p:attrNameLst>
                                      </p:cBhvr>
                                      <p:to>
                                        <p:strVal val="visible"/>
                                      </p:to>
                                    </p:set>
                                    <p:anim calcmode="lin" valueType="num">
                                      <p:cBhvr additive="base">
                                        <p:cTn dur="1000"/>
                                        <p:tgtEl>
                                          <p:spTgt spid="117">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2" st="2"/>
                                            </p:txEl>
                                          </p:spTgt>
                                        </p:tgtEl>
                                        <p:attrNameLst>
                                          <p:attrName>style.visibility</p:attrName>
                                        </p:attrNameLst>
                                      </p:cBhvr>
                                      <p:to>
                                        <p:strVal val="visible"/>
                                      </p:to>
                                    </p:set>
                                    <p:anim calcmode="lin" valueType="num">
                                      <p:cBhvr additive="base">
                                        <p:cTn dur="1000"/>
                                        <p:tgtEl>
                                          <p:spTgt spid="117">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3" st="3"/>
                                            </p:txEl>
                                          </p:spTgt>
                                        </p:tgtEl>
                                        <p:attrNameLst>
                                          <p:attrName>style.visibility</p:attrName>
                                        </p:attrNameLst>
                                      </p:cBhvr>
                                      <p:to>
                                        <p:strVal val="visible"/>
                                      </p:to>
                                    </p:set>
                                    <p:anim calcmode="lin" valueType="num">
                                      <p:cBhvr additive="base">
                                        <p:cTn dur="1000"/>
                                        <p:tgtEl>
                                          <p:spTgt spid="117">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4" st="4"/>
                                            </p:txEl>
                                          </p:spTgt>
                                        </p:tgtEl>
                                        <p:attrNameLst>
                                          <p:attrName>style.visibility</p:attrName>
                                        </p:attrNameLst>
                                      </p:cBhvr>
                                      <p:to>
                                        <p:strVal val="visible"/>
                                      </p:to>
                                    </p:set>
                                    <p:anim calcmode="lin" valueType="num">
                                      <p:cBhvr additive="base">
                                        <p:cTn dur="1000"/>
                                        <p:tgtEl>
                                          <p:spTgt spid="117">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5" st="5"/>
                                            </p:txEl>
                                          </p:spTgt>
                                        </p:tgtEl>
                                        <p:attrNameLst>
                                          <p:attrName>style.visibility</p:attrName>
                                        </p:attrNameLst>
                                      </p:cBhvr>
                                      <p:to>
                                        <p:strVal val="visible"/>
                                      </p:to>
                                    </p:set>
                                    <p:anim calcmode="lin" valueType="num">
                                      <p:cBhvr additive="base">
                                        <p:cTn dur="1000"/>
                                        <p:tgtEl>
                                          <p:spTgt spid="117">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6" st="6"/>
                                            </p:txEl>
                                          </p:spTgt>
                                        </p:tgtEl>
                                        <p:attrNameLst>
                                          <p:attrName>style.visibility</p:attrName>
                                        </p:attrNameLst>
                                      </p:cBhvr>
                                      <p:to>
                                        <p:strVal val="visible"/>
                                      </p:to>
                                    </p:set>
                                    <p:anim calcmode="lin" valueType="num">
                                      <p:cBhvr additive="base">
                                        <p:cTn dur="1000"/>
                                        <p:tgtEl>
                                          <p:spTgt spid="117">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7" st="7"/>
                                            </p:txEl>
                                          </p:spTgt>
                                        </p:tgtEl>
                                        <p:attrNameLst>
                                          <p:attrName>style.visibility</p:attrName>
                                        </p:attrNameLst>
                                      </p:cBhvr>
                                      <p:to>
                                        <p:strVal val="visible"/>
                                      </p:to>
                                    </p:set>
                                    <p:anim calcmode="lin" valueType="num">
                                      <p:cBhvr additive="base">
                                        <p:cTn dur="1000"/>
                                        <p:tgtEl>
                                          <p:spTgt spid="117">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250"/>
                                  </p:stCondLst>
                                  <p:childTnLst>
                                    <p:set>
                                      <p:cBhvr>
                                        <p:cTn dur="1" fill="hold">
                                          <p:stCondLst>
                                            <p:cond delay="0"/>
                                          </p:stCondLst>
                                        </p:cTn>
                                        <p:tgtEl>
                                          <p:spTgt spid="117">
                                            <p:txEl>
                                              <p:pRg end="8" st="8"/>
                                            </p:txEl>
                                          </p:spTgt>
                                        </p:tgtEl>
                                        <p:attrNameLst>
                                          <p:attrName>style.visibility</p:attrName>
                                        </p:attrNameLst>
                                      </p:cBhvr>
                                      <p:to>
                                        <p:strVal val="visible"/>
                                      </p:to>
                                    </p:set>
                                    <p:anim calcmode="lin" valueType="num">
                                      <p:cBhvr additive="base">
                                        <p:cTn dur="1000"/>
                                        <p:tgtEl>
                                          <p:spTgt spid="117">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0" st="0"/>
                                            </p:txEl>
                                          </p:spTgt>
                                        </p:tgtEl>
                                        <p:attrNameLst>
                                          <p:attrName>style.visibility</p:attrName>
                                        </p:attrNameLst>
                                      </p:cBhvr>
                                      <p:to>
                                        <p:strVal val="visible"/>
                                      </p:to>
                                    </p:set>
                                    <p:anim calcmode="lin" valueType="num">
                                      <p:cBhvr additive="base">
                                        <p:cTn dur="1000"/>
                                        <p:tgtEl>
                                          <p:spTgt spid="118">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1" st="1"/>
                                            </p:txEl>
                                          </p:spTgt>
                                        </p:tgtEl>
                                        <p:attrNameLst>
                                          <p:attrName>style.visibility</p:attrName>
                                        </p:attrNameLst>
                                      </p:cBhvr>
                                      <p:to>
                                        <p:strVal val="visible"/>
                                      </p:to>
                                    </p:set>
                                    <p:anim calcmode="lin" valueType="num">
                                      <p:cBhvr additive="base">
                                        <p:cTn dur="1000"/>
                                        <p:tgtEl>
                                          <p:spTgt spid="118">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2" st="2"/>
                                            </p:txEl>
                                          </p:spTgt>
                                        </p:tgtEl>
                                        <p:attrNameLst>
                                          <p:attrName>style.visibility</p:attrName>
                                        </p:attrNameLst>
                                      </p:cBhvr>
                                      <p:to>
                                        <p:strVal val="visible"/>
                                      </p:to>
                                    </p:set>
                                    <p:anim calcmode="lin" valueType="num">
                                      <p:cBhvr additive="base">
                                        <p:cTn dur="1000"/>
                                        <p:tgtEl>
                                          <p:spTgt spid="118">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3" st="3"/>
                                            </p:txEl>
                                          </p:spTgt>
                                        </p:tgtEl>
                                        <p:attrNameLst>
                                          <p:attrName>style.visibility</p:attrName>
                                        </p:attrNameLst>
                                      </p:cBhvr>
                                      <p:to>
                                        <p:strVal val="visible"/>
                                      </p:to>
                                    </p:set>
                                    <p:anim calcmode="lin" valueType="num">
                                      <p:cBhvr additive="base">
                                        <p:cTn dur="1000"/>
                                        <p:tgtEl>
                                          <p:spTgt spid="118">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4" st="4"/>
                                            </p:txEl>
                                          </p:spTgt>
                                        </p:tgtEl>
                                        <p:attrNameLst>
                                          <p:attrName>style.visibility</p:attrName>
                                        </p:attrNameLst>
                                      </p:cBhvr>
                                      <p:to>
                                        <p:strVal val="visible"/>
                                      </p:to>
                                    </p:set>
                                    <p:anim calcmode="lin" valueType="num">
                                      <p:cBhvr additive="base">
                                        <p:cTn dur="1000"/>
                                        <p:tgtEl>
                                          <p:spTgt spid="118">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5" st="5"/>
                                            </p:txEl>
                                          </p:spTgt>
                                        </p:tgtEl>
                                        <p:attrNameLst>
                                          <p:attrName>style.visibility</p:attrName>
                                        </p:attrNameLst>
                                      </p:cBhvr>
                                      <p:to>
                                        <p:strVal val="visible"/>
                                      </p:to>
                                    </p:set>
                                    <p:anim calcmode="lin" valueType="num">
                                      <p:cBhvr additive="base">
                                        <p:cTn dur="1000"/>
                                        <p:tgtEl>
                                          <p:spTgt spid="118">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6" st="6"/>
                                            </p:txEl>
                                          </p:spTgt>
                                        </p:tgtEl>
                                        <p:attrNameLst>
                                          <p:attrName>style.visibility</p:attrName>
                                        </p:attrNameLst>
                                      </p:cBhvr>
                                      <p:to>
                                        <p:strVal val="visible"/>
                                      </p:to>
                                    </p:set>
                                    <p:anim calcmode="lin" valueType="num">
                                      <p:cBhvr additive="base">
                                        <p:cTn dur="1000"/>
                                        <p:tgtEl>
                                          <p:spTgt spid="118">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7" st="7"/>
                                            </p:txEl>
                                          </p:spTgt>
                                        </p:tgtEl>
                                        <p:attrNameLst>
                                          <p:attrName>style.visibility</p:attrName>
                                        </p:attrNameLst>
                                      </p:cBhvr>
                                      <p:to>
                                        <p:strVal val="visible"/>
                                      </p:to>
                                    </p:set>
                                    <p:anim calcmode="lin" valueType="num">
                                      <p:cBhvr additive="base">
                                        <p:cTn dur="1000"/>
                                        <p:tgtEl>
                                          <p:spTgt spid="118">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8">
                                            <p:txEl>
                                              <p:pRg end="8" st="8"/>
                                            </p:txEl>
                                          </p:spTgt>
                                        </p:tgtEl>
                                        <p:attrNameLst>
                                          <p:attrName>style.visibility</p:attrName>
                                        </p:attrNameLst>
                                      </p:cBhvr>
                                      <p:to>
                                        <p:strVal val="visible"/>
                                      </p:to>
                                    </p:set>
                                    <p:anim calcmode="lin" valueType="num">
                                      <p:cBhvr additive="base">
                                        <p:cTn dur="1000"/>
                                        <p:tgtEl>
                                          <p:spTgt spid="118">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0" st="0"/>
                                            </p:txEl>
                                          </p:spTgt>
                                        </p:tgtEl>
                                        <p:attrNameLst>
                                          <p:attrName>style.visibility</p:attrName>
                                        </p:attrNameLst>
                                      </p:cBhvr>
                                      <p:to>
                                        <p:strVal val="visible"/>
                                      </p:to>
                                    </p:set>
                                    <p:anim calcmode="lin" valueType="num">
                                      <p:cBhvr additive="base">
                                        <p:cTn dur="1000"/>
                                        <p:tgtEl>
                                          <p:spTgt spid="11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1" st="1"/>
                                            </p:txEl>
                                          </p:spTgt>
                                        </p:tgtEl>
                                        <p:attrNameLst>
                                          <p:attrName>style.visibility</p:attrName>
                                        </p:attrNameLst>
                                      </p:cBhvr>
                                      <p:to>
                                        <p:strVal val="visible"/>
                                      </p:to>
                                    </p:set>
                                    <p:anim calcmode="lin" valueType="num">
                                      <p:cBhvr additive="base">
                                        <p:cTn dur="1000"/>
                                        <p:tgtEl>
                                          <p:spTgt spid="119">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2" st="2"/>
                                            </p:txEl>
                                          </p:spTgt>
                                        </p:tgtEl>
                                        <p:attrNameLst>
                                          <p:attrName>style.visibility</p:attrName>
                                        </p:attrNameLst>
                                      </p:cBhvr>
                                      <p:to>
                                        <p:strVal val="visible"/>
                                      </p:to>
                                    </p:set>
                                    <p:anim calcmode="lin" valueType="num">
                                      <p:cBhvr additive="base">
                                        <p:cTn dur="1000"/>
                                        <p:tgtEl>
                                          <p:spTgt spid="119">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3" st="3"/>
                                            </p:txEl>
                                          </p:spTgt>
                                        </p:tgtEl>
                                        <p:attrNameLst>
                                          <p:attrName>style.visibility</p:attrName>
                                        </p:attrNameLst>
                                      </p:cBhvr>
                                      <p:to>
                                        <p:strVal val="visible"/>
                                      </p:to>
                                    </p:set>
                                    <p:anim calcmode="lin" valueType="num">
                                      <p:cBhvr additive="base">
                                        <p:cTn dur="1000"/>
                                        <p:tgtEl>
                                          <p:spTgt spid="119">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4" st="4"/>
                                            </p:txEl>
                                          </p:spTgt>
                                        </p:tgtEl>
                                        <p:attrNameLst>
                                          <p:attrName>style.visibility</p:attrName>
                                        </p:attrNameLst>
                                      </p:cBhvr>
                                      <p:to>
                                        <p:strVal val="visible"/>
                                      </p:to>
                                    </p:set>
                                    <p:anim calcmode="lin" valueType="num">
                                      <p:cBhvr additive="base">
                                        <p:cTn dur="1000"/>
                                        <p:tgtEl>
                                          <p:spTgt spid="119">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5" st="5"/>
                                            </p:txEl>
                                          </p:spTgt>
                                        </p:tgtEl>
                                        <p:attrNameLst>
                                          <p:attrName>style.visibility</p:attrName>
                                        </p:attrNameLst>
                                      </p:cBhvr>
                                      <p:to>
                                        <p:strVal val="visible"/>
                                      </p:to>
                                    </p:set>
                                    <p:anim calcmode="lin" valueType="num">
                                      <p:cBhvr additive="base">
                                        <p:cTn dur="1000"/>
                                        <p:tgtEl>
                                          <p:spTgt spid="119">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6" st="6"/>
                                            </p:txEl>
                                          </p:spTgt>
                                        </p:tgtEl>
                                        <p:attrNameLst>
                                          <p:attrName>style.visibility</p:attrName>
                                        </p:attrNameLst>
                                      </p:cBhvr>
                                      <p:to>
                                        <p:strVal val="visible"/>
                                      </p:to>
                                    </p:set>
                                    <p:anim calcmode="lin" valueType="num">
                                      <p:cBhvr additive="base">
                                        <p:cTn dur="1000"/>
                                        <p:tgtEl>
                                          <p:spTgt spid="119">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7" st="7"/>
                                            </p:txEl>
                                          </p:spTgt>
                                        </p:tgtEl>
                                        <p:attrNameLst>
                                          <p:attrName>style.visibility</p:attrName>
                                        </p:attrNameLst>
                                      </p:cBhvr>
                                      <p:to>
                                        <p:strVal val="visible"/>
                                      </p:to>
                                    </p:set>
                                    <p:anim calcmode="lin" valueType="num">
                                      <p:cBhvr additive="base">
                                        <p:cTn dur="1000"/>
                                        <p:tgtEl>
                                          <p:spTgt spid="119">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250"/>
                                  </p:stCondLst>
                                  <p:childTnLst>
                                    <p:set>
                                      <p:cBhvr>
                                        <p:cTn dur="1" fill="hold">
                                          <p:stCondLst>
                                            <p:cond delay="0"/>
                                          </p:stCondLst>
                                        </p:cTn>
                                        <p:tgtEl>
                                          <p:spTgt spid="119">
                                            <p:txEl>
                                              <p:pRg end="8" st="8"/>
                                            </p:txEl>
                                          </p:spTgt>
                                        </p:tgtEl>
                                        <p:attrNameLst>
                                          <p:attrName>style.visibility</p:attrName>
                                        </p:attrNameLst>
                                      </p:cBhvr>
                                      <p:to>
                                        <p:strVal val="visible"/>
                                      </p:to>
                                    </p:set>
                                    <p:anim calcmode="lin" valueType="num">
                                      <p:cBhvr additive="base">
                                        <p:cTn dur="1000"/>
                                        <p:tgtEl>
                                          <p:spTgt spid="119">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0" st="0"/>
                                            </p:txEl>
                                          </p:spTgt>
                                        </p:tgtEl>
                                        <p:attrNameLst>
                                          <p:attrName>style.visibility</p:attrName>
                                        </p:attrNameLst>
                                      </p:cBhvr>
                                      <p:to>
                                        <p:strVal val="visible"/>
                                      </p:to>
                                    </p:set>
                                    <p:anim calcmode="lin" valueType="num">
                                      <p:cBhvr additive="base">
                                        <p:cTn dur="1000"/>
                                        <p:tgtEl>
                                          <p:spTgt spid="12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1" st="1"/>
                                            </p:txEl>
                                          </p:spTgt>
                                        </p:tgtEl>
                                        <p:attrNameLst>
                                          <p:attrName>style.visibility</p:attrName>
                                        </p:attrNameLst>
                                      </p:cBhvr>
                                      <p:to>
                                        <p:strVal val="visible"/>
                                      </p:to>
                                    </p:set>
                                    <p:anim calcmode="lin" valueType="num">
                                      <p:cBhvr additive="base">
                                        <p:cTn dur="1000"/>
                                        <p:tgtEl>
                                          <p:spTgt spid="120">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2" st="2"/>
                                            </p:txEl>
                                          </p:spTgt>
                                        </p:tgtEl>
                                        <p:attrNameLst>
                                          <p:attrName>style.visibility</p:attrName>
                                        </p:attrNameLst>
                                      </p:cBhvr>
                                      <p:to>
                                        <p:strVal val="visible"/>
                                      </p:to>
                                    </p:set>
                                    <p:anim calcmode="lin" valueType="num">
                                      <p:cBhvr additive="base">
                                        <p:cTn dur="1000"/>
                                        <p:tgtEl>
                                          <p:spTgt spid="120">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3" st="3"/>
                                            </p:txEl>
                                          </p:spTgt>
                                        </p:tgtEl>
                                        <p:attrNameLst>
                                          <p:attrName>style.visibility</p:attrName>
                                        </p:attrNameLst>
                                      </p:cBhvr>
                                      <p:to>
                                        <p:strVal val="visible"/>
                                      </p:to>
                                    </p:set>
                                    <p:anim calcmode="lin" valueType="num">
                                      <p:cBhvr additive="base">
                                        <p:cTn dur="1000"/>
                                        <p:tgtEl>
                                          <p:spTgt spid="120">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4" st="4"/>
                                            </p:txEl>
                                          </p:spTgt>
                                        </p:tgtEl>
                                        <p:attrNameLst>
                                          <p:attrName>style.visibility</p:attrName>
                                        </p:attrNameLst>
                                      </p:cBhvr>
                                      <p:to>
                                        <p:strVal val="visible"/>
                                      </p:to>
                                    </p:set>
                                    <p:anim calcmode="lin" valueType="num">
                                      <p:cBhvr additive="base">
                                        <p:cTn dur="1000"/>
                                        <p:tgtEl>
                                          <p:spTgt spid="120">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5" st="5"/>
                                            </p:txEl>
                                          </p:spTgt>
                                        </p:tgtEl>
                                        <p:attrNameLst>
                                          <p:attrName>style.visibility</p:attrName>
                                        </p:attrNameLst>
                                      </p:cBhvr>
                                      <p:to>
                                        <p:strVal val="visible"/>
                                      </p:to>
                                    </p:set>
                                    <p:anim calcmode="lin" valueType="num">
                                      <p:cBhvr additive="base">
                                        <p:cTn dur="1000"/>
                                        <p:tgtEl>
                                          <p:spTgt spid="120">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6" st="6"/>
                                            </p:txEl>
                                          </p:spTgt>
                                        </p:tgtEl>
                                        <p:attrNameLst>
                                          <p:attrName>style.visibility</p:attrName>
                                        </p:attrNameLst>
                                      </p:cBhvr>
                                      <p:to>
                                        <p:strVal val="visible"/>
                                      </p:to>
                                    </p:set>
                                    <p:anim calcmode="lin" valueType="num">
                                      <p:cBhvr additive="base">
                                        <p:cTn dur="1000"/>
                                        <p:tgtEl>
                                          <p:spTgt spid="120">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7" st="7"/>
                                            </p:txEl>
                                          </p:spTgt>
                                        </p:tgtEl>
                                        <p:attrNameLst>
                                          <p:attrName>style.visibility</p:attrName>
                                        </p:attrNameLst>
                                      </p:cBhvr>
                                      <p:to>
                                        <p:strVal val="visible"/>
                                      </p:to>
                                    </p:set>
                                    <p:anim calcmode="lin" valueType="num">
                                      <p:cBhvr additive="base">
                                        <p:cTn dur="1000"/>
                                        <p:tgtEl>
                                          <p:spTgt spid="120">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0">
                                            <p:txEl>
                                              <p:pRg end="8" st="8"/>
                                            </p:txEl>
                                          </p:spTgt>
                                        </p:tgtEl>
                                        <p:attrNameLst>
                                          <p:attrName>style.visibility</p:attrName>
                                        </p:attrNameLst>
                                      </p:cBhvr>
                                      <p:to>
                                        <p:strVal val="visible"/>
                                      </p:to>
                                    </p:set>
                                    <p:anim calcmode="lin" valueType="num">
                                      <p:cBhvr additive="base">
                                        <p:cTn dur="1000"/>
                                        <p:tgtEl>
                                          <p:spTgt spid="120">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0" st="0"/>
                                            </p:txEl>
                                          </p:spTgt>
                                        </p:tgtEl>
                                        <p:attrNameLst>
                                          <p:attrName>style.visibility</p:attrName>
                                        </p:attrNameLst>
                                      </p:cBhvr>
                                      <p:to>
                                        <p:strVal val="visible"/>
                                      </p:to>
                                    </p:set>
                                    <p:anim calcmode="lin" valueType="num">
                                      <p:cBhvr additive="base">
                                        <p:cTn dur="1000"/>
                                        <p:tgtEl>
                                          <p:spTgt spid="12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1" st="1"/>
                                            </p:txEl>
                                          </p:spTgt>
                                        </p:tgtEl>
                                        <p:attrNameLst>
                                          <p:attrName>style.visibility</p:attrName>
                                        </p:attrNameLst>
                                      </p:cBhvr>
                                      <p:to>
                                        <p:strVal val="visible"/>
                                      </p:to>
                                    </p:set>
                                    <p:anim calcmode="lin" valueType="num">
                                      <p:cBhvr additive="base">
                                        <p:cTn dur="1000"/>
                                        <p:tgtEl>
                                          <p:spTgt spid="121">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2" st="2"/>
                                            </p:txEl>
                                          </p:spTgt>
                                        </p:tgtEl>
                                        <p:attrNameLst>
                                          <p:attrName>style.visibility</p:attrName>
                                        </p:attrNameLst>
                                      </p:cBhvr>
                                      <p:to>
                                        <p:strVal val="visible"/>
                                      </p:to>
                                    </p:set>
                                    <p:anim calcmode="lin" valueType="num">
                                      <p:cBhvr additive="base">
                                        <p:cTn dur="1000"/>
                                        <p:tgtEl>
                                          <p:spTgt spid="121">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3" st="3"/>
                                            </p:txEl>
                                          </p:spTgt>
                                        </p:tgtEl>
                                        <p:attrNameLst>
                                          <p:attrName>style.visibility</p:attrName>
                                        </p:attrNameLst>
                                      </p:cBhvr>
                                      <p:to>
                                        <p:strVal val="visible"/>
                                      </p:to>
                                    </p:set>
                                    <p:anim calcmode="lin" valueType="num">
                                      <p:cBhvr additive="base">
                                        <p:cTn dur="1000"/>
                                        <p:tgtEl>
                                          <p:spTgt spid="121">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4" st="4"/>
                                            </p:txEl>
                                          </p:spTgt>
                                        </p:tgtEl>
                                        <p:attrNameLst>
                                          <p:attrName>style.visibility</p:attrName>
                                        </p:attrNameLst>
                                      </p:cBhvr>
                                      <p:to>
                                        <p:strVal val="visible"/>
                                      </p:to>
                                    </p:set>
                                    <p:anim calcmode="lin" valueType="num">
                                      <p:cBhvr additive="base">
                                        <p:cTn dur="1000"/>
                                        <p:tgtEl>
                                          <p:spTgt spid="121">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5" st="5"/>
                                            </p:txEl>
                                          </p:spTgt>
                                        </p:tgtEl>
                                        <p:attrNameLst>
                                          <p:attrName>style.visibility</p:attrName>
                                        </p:attrNameLst>
                                      </p:cBhvr>
                                      <p:to>
                                        <p:strVal val="visible"/>
                                      </p:to>
                                    </p:set>
                                    <p:anim calcmode="lin" valueType="num">
                                      <p:cBhvr additive="base">
                                        <p:cTn dur="1000"/>
                                        <p:tgtEl>
                                          <p:spTgt spid="121">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6" st="6"/>
                                            </p:txEl>
                                          </p:spTgt>
                                        </p:tgtEl>
                                        <p:attrNameLst>
                                          <p:attrName>style.visibility</p:attrName>
                                        </p:attrNameLst>
                                      </p:cBhvr>
                                      <p:to>
                                        <p:strVal val="visible"/>
                                      </p:to>
                                    </p:set>
                                    <p:anim calcmode="lin" valueType="num">
                                      <p:cBhvr additive="base">
                                        <p:cTn dur="1000"/>
                                        <p:tgtEl>
                                          <p:spTgt spid="121">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7" st="7"/>
                                            </p:txEl>
                                          </p:spTgt>
                                        </p:tgtEl>
                                        <p:attrNameLst>
                                          <p:attrName>style.visibility</p:attrName>
                                        </p:attrNameLst>
                                      </p:cBhvr>
                                      <p:to>
                                        <p:strVal val="visible"/>
                                      </p:to>
                                    </p:set>
                                    <p:anim calcmode="lin" valueType="num">
                                      <p:cBhvr additive="base">
                                        <p:cTn dur="1000"/>
                                        <p:tgtEl>
                                          <p:spTgt spid="121">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250"/>
                                  </p:stCondLst>
                                  <p:childTnLst>
                                    <p:set>
                                      <p:cBhvr>
                                        <p:cTn dur="1" fill="hold">
                                          <p:stCondLst>
                                            <p:cond delay="0"/>
                                          </p:stCondLst>
                                        </p:cTn>
                                        <p:tgtEl>
                                          <p:spTgt spid="121">
                                            <p:txEl>
                                              <p:pRg end="8" st="8"/>
                                            </p:txEl>
                                          </p:spTgt>
                                        </p:tgtEl>
                                        <p:attrNameLst>
                                          <p:attrName>style.visibility</p:attrName>
                                        </p:attrNameLst>
                                      </p:cBhvr>
                                      <p:to>
                                        <p:strVal val="visible"/>
                                      </p:to>
                                    </p:set>
                                    <p:anim calcmode="lin" valueType="num">
                                      <p:cBhvr additive="base">
                                        <p:cTn dur="1000"/>
                                        <p:tgtEl>
                                          <p:spTgt spid="121">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Prava strana obrazok" showMasterSp="0">
  <p:cSld name="11_Prava strana obrazok">
    <p:spTree>
      <p:nvGrpSpPr>
        <p:cNvPr id="124" name="Shape 124"/>
        <p:cNvGrpSpPr/>
        <p:nvPr/>
      </p:nvGrpSpPr>
      <p:grpSpPr>
        <a:xfrm>
          <a:off x="0" y="0"/>
          <a:ext cx="0" cy="0"/>
          <a:chOff x="0" y="0"/>
          <a:chExt cx="0" cy="0"/>
        </a:xfrm>
      </p:grpSpPr>
      <p:sp>
        <p:nvSpPr>
          <p:cNvPr id="125" name="Google Shape;125;p15"/>
          <p:cNvSpPr/>
          <p:nvPr>
            <p:ph idx="2" type="pic"/>
          </p:nvPr>
        </p:nvSpPr>
        <p:spPr>
          <a:xfrm>
            <a:off x="6096000" y="523702"/>
            <a:ext cx="4477789" cy="5810596"/>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26" name="Google Shape;126;p15"/>
          <p:cNvSpPr txBox="1"/>
          <p:nvPr>
            <p:ph type="title"/>
          </p:nvPr>
        </p:nvSpPr>
        <p:spPr>
          <a:xfrm>
            <a:off x="1618212" y="1473338"/>
            <a:ext cx="3854555"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27" name="Google Shape;127;p15"/>
          <p:cNvCxnSpPr/>
          <p:nvPr/>
        </p:nvCxnSpPr>
        <p:spPr>
          <a:xfrm rot="10800000">
            <a:off x="5748846" y="3457144"/>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128" name="Google Shape;128;p15"/>
          <p:cNvSpPr txBox="1"/>
          <p:nvPr>
            <p:ph idx="1" type="body"/>
          </p:nvPr>
        </p:nvSpPr>
        <p:spPr>
          <a:xfrm>
            <a:off x="1618212" y="3426436"/>
            <a:ext cx="3854555"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129" name="Google Shape;129;p15"/>
          <p:cNvPicPr preferRelativeResize="0"/>
          <p:nvPr/>
        </p:nvPicPr>
        <p:blipFill rotWithShape="1">
          <a:blip r:embed="rId2">
            <a:alphaModFix/>
          </a:blip>
          <a:srcRect b="0" l="0" r="0" t="0"/>
          <a:stretch/>
        </p:blipFill>
        <p:spPr>
          <a:xfrm>
            <a:off x="11043578" y="3140969"/>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2" presetSubtype="4">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 calcmode="lin" valueType="num">
                                      <p:cBhvr additive="base">
                                        <p:cTn dur="1000"/>
                                        <p:tgtEl>
                                          <p:spTgt spid="12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 calcmode="lin" valueType="num">
                                      <p:cBhvr additive="base">
                                        <p:cTn dur="1000"/>
                                        <p:tgtEl>
                                          <p:spTgt spid="12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 calcmode="lin" valueType="num">
                                      <p:cBhvr additive="base">
                                        <p:cTn dur="1000"/>
                                        <p:tgtEl>
                                          <p:spTgt spid="12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 calcmode="lin" valueType="num">
                                      <p:cBhvr additive="base">
                                        <p:cTn dur="1000"/>
                                        <p:tgtEl>
                                          <p:spTgt spid="12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 calcmode="lin" valueType="num">
                                      <p:cBhvr additive="base">
                                        <p:cTn dur="1000"/>
                                        <p:tgtEl>
                                          <p:spTgt spid="12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 calcmode="lin" valueType="num">
                                      <p:cBhvr additive="base">
                                        <p:cTn dur="1000"/>
                                        <p:tgtEl>
                                          <p:spTgt spid="12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anim calcmode="lin" valueType="num">
                                      <p:cBhvr additive="base">
                                        <p:cTn dur="1000"/>
                                        <p:tgtEl>
                                          <p:spTgt spid="12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7" st="7"/>
                                            </p:txEl>
                                          </p:spTgt>
                                        </p:tgtEl>
                                        <p:attrNameLst>
                                          <p:attrName>style.visibility</p:attrName>
                                        </p:attrNameLst>
                                      </p:cBhvr>
                                      <p:to>
                                        <p:strVal val="visible"/>
                                      </p:to>
                                    </p:set>
                                    <p:anim calcmode="lin" valueType="num">
                                      <p:cBhvr additive="base">
                                        <p:cTn dur="1000"/>
                                        <p:tgtEl>
                                          <p:spTgt spid="12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8">
                                            <p:txEl>
                                              <p:pRg end="8" st="8"/>
                                            </p:txEl>
                                          </p:spTgt>
                                        </p:tgtEl>
                                        <p:attrNameLst>
                                          <p:attrName>style.visibility</p:attrName>
                                        </p:attrNameLst>
                                      </p:cBhvr>
                                      <p:to>
                                        <p:strVal val="visible"/>
                                      </p:to>
                                    </p:set>
                                    <p:anim calcmode="lin" valueType="num">
                                      <p:cBhvr additive="base">
                                        <p:cTn dur="1000"/>
                                        <p:tgtEl>
                                          <p:spTgt spid="12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500"/>
                                        <p:tgtEl>
                                          <p:spTgt spid="12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42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Lava strana obrazok" showMasterSp="0">
  <p:cSld name="12_Lava strana obrazok">
    <p:spTree>
      <p:nvGrpSpPr>
        <p:cNvPr id="130" name="Shape 130"/>
        <p:cNvGrpSpPr/>
        <p:nvPr/>
      </p:nvGrpSpPr>
      <p:grpSpPr>
        <a:xfrm>
          <a:off x="0" y="0"/>
          <a:ext cx="0" cy="0"/>
          <a:chOff x="0" y="0"/>
          <a:chExt cx="0" cy="0"/>
        </a:xfrm>
      </p:grpSpPr>
      <p:sp>
        <p:nvSpPr>
          <p:cNvPr id="131" name="Google Shape;131;p16"/>
          <p:cNvSpPr txBox="1"/>
          <p:nvPr>
            <p:ph type="title"/>
          </p:nvPr>
        </p:nvSpPr>
        <p:spPr>
          <a:xfrm>
            <a:off x="6719233" y="1473338"/>
            <a:ext cx="3854555"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16"/>
          <p:cNvSpPr/>
          <p:nvPr>
            <p:ph idx="2" type="pic"/>
          </p:nvPr>
        </p:nvSpPr>
        <p:spPr>
          <a:xfrm>
            <a:off x="1618211" y="523702"/>
            <a:ext cx="4477789" cy="5810596"/>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33" name="Google Shape;133;p16"/>
          <p:cNvCxnSpPr/>
          <p:nvPr/>
        </p:nvCxnSpPr>
        <p:spPr>
          <a:xfrm rot="10800000">
            <a:off x="5748846" y="3426436"/>
            <a:ext cx="694308" cy="0"/>
          </a:xfrm>
          <a:prstGeom prst="straightConnector1">
            <a:avLst/>
          </a:prstGeom>
          <a:noFill/>
          <a:ln cap="flat" cmpd="sng" w="57150">
            <a:solidFill>
              <a:srgbClr val="0055A1"/>
            </a:solidFill>
            <a:prstDash val="solid"/>
            <a:miter lim="800000"/>
            <a:headEnd len="sm" w="sm" type="none"/>
            <a:tailEnd len="sm" w="sm" type="none"/>
          </a:ln>
        </p:spPr>
      </p:cxnSp>
      <p:sp>
        <p:nvSpPr>
          <p:cNvPr id="134" name="Google Shape;134;p16"/>
          <p:cNvSpPr txBox="1"/>
          <p:nvPr>
            <p:ph idx="1" type="body"/>
          </p:nvPr>
        </p:nvSpPr>
        <p:spPr>
          <a:xfrm>
            <a:off x="6719233" y="3426436"/>
            <a:ext cx="3854555"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135" name="Google Shape;135;p16"/>
          <p:cNvPicPr preferRelativeResize="0"/>
          <p:nvPr/>
        </p:nvPicPr>
        <p:blipFill rotWithShape="1">
          <a:blip r:embed="rId2">
            <a:alphaModFix/>
          </a:blip>
          <a:srcRect b="0" l="0" r="0" t="0"/>
          <a:stretch/>
        </p:blipFill>
        <p:spPr>
          <a:xfrm>
            <a:off x="11043578" y="3140969"/>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anim calcmode="lin" valueType="num">
                                      <p:cBhvr additive="base">
                                        <p:cTn dur="1000"/>
                                        <p:tgtEl>
                                          <p:spTgt spid="13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anim calcmode="lin" valueType="num">
                                      <p:cBhvr additive="base">
                                        <p:cTn dur="1000"/>
                                        <p:tgtEl>
                                          <p:spTgt spid="13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anim calcmode="lin" valueType="num">
                                      <p:cBhvr additive="base">
                                        <p:cTn dur="1000"/>
                                        <p:tgtEl>
                                          <p:spTgt spid="13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anim calcmode="lin" valueType="num">
                                      <p:cBhvr additive="base">
                                        <p:cTn dur="1000"/>
                                        <p:tgtEl>
                                          <p:spTgt spid="13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anim calcmode="lin" valueType="num">
                                      <p:cBhvr additive="base">
                                        <p:cTn dur="1000"/>
                                        <p:tgtEl>
                                          <p:spTgt spid="13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anim calcmode="lin" valueType="num">
                                      <p:cBhvr additive="base">
                                        <p:cTn dur="1000"/>
                                        <p:tgtEl>
                                          <p:spTgt spid="13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anim calcmode="lin" valueType="num">
                                      <p:cBhvr additive="base">
                                        <p:cTn dur="1000"/>
                                        <p:tgtEl>
                                          <p:spTgt spid="13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anim calcmode="lin" valueType="num">
                                      <p:cBhvr additive="base">
                                        <p:cTn dur="1000"/>
                                        <p:tgtEl>
                                          <p:spTgt spid="13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anim calcmode="lin" valueType="num">
                                      <p:cBhvr additive="base">
                                        <p:cTn dur="1000"/>
                                        <p:tgtEl>
                                          <p:spTgt spid="134">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500"/>
                                        <p:tgtEl>
                                          <p:spTgt spid="13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100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42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Prava strana galerie obrazkov" showMasterSp="0">
  <p:cSld name="13_Prava strana galerie obrazkov">
    <p:spTree>
      <p:nvGrpSpPr>
        <p:cNvPr id="136" name="Shape 136"/>
        <p:cNvGrpSpPr/>
        <p:nvPr/>
      </p:nvGrpSpPr>
      <p:grpSpPr>
        <a:xfrm>
          <a:off x="0" y="0"/>
          <a:ext cx="0" cy="0"/>
          <a:chOff x="0" y="0"/>
          <a:chExt cx="0" cy="0"/>
        </a:xfrm>
      </p:grpSpPr>
      <p:sp>
        <p:nvSpPr>
          <p:cNvPr id="137" name="Google Shape;137;p17"/>
          <p:cNvSpPr txBox="1"/>
          <p:nvPr>
            <p:ph type="title"/>
          </p:nvPr>
        </p:nvSpPr>
        <p:spPr>
          <a:xfrm>
            <a:off x="1618212" y="1473338"/>
            <a:ext cx="3854555"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17"/>
          <p:cNvSpPr/>
          <p:nvPr>
            <p:ph idx="2" type="pic"/>
          </p:nvPr>
        </p:nvSpPr>
        <p:spPr>
          <a:xfrm>
            <a:off x="6096000" y="523702"/>
            <a:ext cx="4477789" cy="2905298"/>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39" name="Google Shape;139;p17"/>
          <p:cNvSpPr/>
          <p:nvPr>
            <p:ph idx="3" type="pic"/>
          </p:nvPr>
        </p:nvSpPr>
        <p:spPr>
          <a:xfrm>
            <a:off x="6096000" y="3490415"/>
            <a:ext cx="2184779" cy="2950563"/>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40" name="Google Shape;140;p17"/>
          <p:cNvSpPr/>
          <p:nvPr>
            <p:ph idx="4" type="pic"/>
          </p:nvPr>
        </p:nvSpPr>
        <p:spPr>
          <a:xfrm>
            <a:off x="8354458" y="3495141"/>
            <a:ext cx="2219332" cy="144776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41" name="Google Shape;141;p17"/>
          <p:cNvSpPr/>
          <p:nvPr>
            <p:ph idx="5" type="pic"/>
          </p:nvPr>
        </p:nvSpPr>
        <p:spPr>
          <a:xfrm>
            <a:off x="8354457" y="5013591"/>
            <a:ext cx="2219331" cy="1427387"/>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42" name="Google Shape;142;p17"/>
          <p:cNvCxnSpPr/>
          <p:nvPr/>
        </p:nvCxnSpPr>
        <p:spPr>
          <a:xfrm rot="10800000">
            <a:off x="5748846" y="3457144"/>
            <a:ext cx="694308" cy="0"/>
          </a:xfrm>
          <a:prstGeom prst="straightConnector1">
            <a:avLst/>
          </a:prstGeom>
          <a:noFill/>
          <a:ln cap="flat" cmpd="sng" w="57150">
            <a:solidFill>
              <a:srgbClr val="ED1C24"/>
            </a:solidFill>
            <a:prstDash val="solid"/>
            <a:miter lim="800000"/>
            <a:headEnd len="sm" w="sm" type="none"/>
            <a:tailEnd len="sm" w="sm" type="none"/>
          </a:ln>
        </p:spPr>
      </p:cxnSp>
      <p:cxnSp>
        <p:nvCxnSpPr>
          <p:cNvPr id="143" name="Google Shape;143;p17"/>
          <p:cNvCxnSpPr/>
          <p:nvPr/>
        </p:nvCxnSpPr>
        <p:spPr>
          <a:xfrm rot="10800000">
            <a:off x="10235343" y="4974242"/>
            <a:ext cx="694308" cy="0"/>
          </a:xfrm>
          <a:prstGeom prst="straightConnector1">
            <a:avLst/>
          </a:prstGeom>
          <a:noFill/>
          <a:ln cap="flat" cmpd="sng" w="57150">
            <a:solidFill>
              <a:srgbClr val="D1D3D4"/>
            </a:solidFill>
            <a:prstDash val="solid"/>
            <a:miter lim="800000"/>
            <a:headEnd len="sm" w="sm" type="none"/>
            <a:tailEnd len="sm" w="sm" type="none"/>
          </a:ln>
        </p:spPr>
      </p:cxnSp>
      <p:sp>
        <p:nvSpPr>
          <p:cNvPr id="144" name="Google Shape;144;p17"/>
          <p:cNvSpPr txBox="1"/>
          <p:nvPr>
            <p:ph idx="1" type="body"/>
          </p:nvPr>
        </p:nvSpPr>
        <p:spPr>
          <a:xfrm>
            <a:off x="1618212" y="3426436"/>
            <a:ext cx="3854555"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145" name="Google Shape;145;p17"/>
          <p:cNvPicPr preferRelativeResize="0"/>
          <p:nvPr/>
        </p:nvPicPr>
        <p:blipFill rotWithShape="1">
          <a:blip r:embed="rId2">
            <a:alphaModFix/>
          </a:blip>
          <a:srcRect b="0" l="0" r="0" t="0"/>
          <a:stretch/>
        </p:blipFill>
        <p:spPr>
          <a:xfrm>
            <a:off x="11043578" y="3140969"/>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100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100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10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2" presetSubtype="4">
                                  <p:stCondLst>
                                    <p:cond delay="1000"/>
                                  </p:stCondLst>
                                  <p:childTnLst>
                                    <p:set>
                                      <p:cBhvr>
                                        <p:cTn dur="1" fill="hold">
                                          <p:stCondLst>
                                            <p:cond delay="0"/>
                                          </p:stCondLst>
                                        </p:cTn>
                                        <p:tgtEl>
                                          <p:spTgt spid="144">
                                            <p:txEl>
                                              <p:pRg end="0" st="0"/>
                                            </p:txEl>
                                          </p:spTgt>
                                        </p:tgtEl>
                                        <p:attrNameLst>
                                          <p:attrName>style.visibility</p:attrName>
                                        </p:attrNameLst>
                                      </p:cBhvr>
                                      <p:to>
                                        <p:strVal val="visible"/>
                                      </p:to>
                                    </p:set>
                                    <p:anim calcmode="lin" valueType="num">
                                      <p:cBhvr additive="base">
                                        <p:cTn dur="1000"/>
                                        <p:tgtEl>
                                          <p:spTgt spid="14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1" st="1"/>
                                            </p:txEl>
                                          </p:spTgt>
                                        </p:tgtEl>
                                        <p:attrNameLst>
                                          <p:attrName>style.visibility</p:attrName>
                                        </p:attrNameLst>
                                      </p:cBhvr>
                                      <p:to>
                                        <p:strVal val="visible"/>
                                      </p:to>
                                    </p:set>
                                    <p:anim calcmode="lin" valueType="num">
                                      <p:cBhvr additive="base">
                                        <p:cTn dur="1000"/>
                                        <p:tgtEl>
                                          <p:spTgt spid="14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2" st="2"/>
                                            </p:txEl>
                                          </p:spTgt>
                                        </p:tgtEl>
                                        <p:attrNameLst>
                                          <p:attrName>style.visibility</p:attrName>
                                        </p:attrNameLst>
                                      </p:cBhvr>
                                      <p:to>
                                        <p:strVal val="visible"/>
                                      </p:to>
                                    </p:set>
                                    <p:anim calcmode="lin" valueType="num">
                                      <p:cBhvr additive="base">
                                        <p:cTn dur="1000"/>
                                        <p:tgtEl>
                                          <p:spTgt spid="14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3" st="3"/>
                                            </p:txEl>
                                          </p:spTgt>
                                        </p:tgtEl>
                                        <p:attrNameLst>
                                          <p:attrName>style.visibility</p:attrName>
                                        </p:attrNameLst>
                                      </p:cBhvr>
                                      <p:to>
                                        <p:strVal val="visible"/>
                                      </p:to>
                                    </p:set>
                                    <p:anim calcmode="lin" valueType="num">
                                      <p:cBhvr additive="base">
                                        <p:cTn dur="1000"/>
                                        <p:tgtEl>
                                          <p:spTgt spid="14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4" st="4"/>
                                            </p:txEl>
                                          </p:spTgt>
                                        </p:tgtEl>
                                        <p:attrNameLst>
                                          <p:attrName>style.visibility</p:attrName>
                                        </p:attrNameLst>
                                      </p:cBhvr>
                                      <p:to>
                                        <p:strVal val="visible"/>
                                      </p:to>
                                    </p:set>
                                    <p:anim calcmode="lin" valueType="num">
                                      <p:cBhvr additive="base">
                                        <p:cTn dur="1000"/>
                                        <p:tgtEl>
                                          <p:spTgt spid="14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5" st="5"/>
                                            </p:txEl>
                                          </p:spTgt>
                                        </p:tgtEl>
                                        <p:attrNameLst>
                                          <p:attrName>style.visibility</p:attrName>
                                        </p:attrNameLst>
                                      </p:cBhvr>
                                      <p:to>
                                        <p:strVal val="visible"/>
                                      </p:to>
                                    </p:set>
                                    <p:anim calcmode="lin" valueType="num">
                                      <p:cBhvr additive="base">
                                        <p:cTn dur="1000"/>
                                        <p:tgtEl>
                                          <p:spTgt spid="14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6" st="6"/>
                                            </p:txEl>
                                          </p:spTgt>
                                        </p:tgtEl>
                                        <p:attrNameLst>
                                          <p:attrName>style.visibility</p:attrName>
                                        </p:attrNameLst>
                                      </p:cBhvr>
                                      <p:to>
                                        <p:strVal val="visible"/>
                                      </p:to>
                                    </p:set>
                                    <p:anim calcmode="lin" valueType="num">
                                      <p:cBhvr additive="base">
                                        <p:cTn dur="1000"/>
                                        <p:tgtEl>
                                          <p:spTgt spid="14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7" st="7"/>
                                            </p:txEl>
                                          </p:spTgt>
                                        </p:tgtEl>
                                        <p:attrNameLst>
                                          <p:attrName>style.visibility</p:attrName>
                                        </p:attrNameLst>
                                      </p:cBhvr>
                                      <p:to>
                                        <p:strVal val="visible"/>
                                      </p:to>
                                    </p:set>
                                    <p:anim calcmode="lin" valueType="num">
                                      <p:cBhvr additive="base">
                                        <p:cTn dur="1000"/>
                                        <p:tgtEl>
                                          <p:spTgt spid="14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44">
                                            <p:txEl>
                                              <p:pRg end="8" st="8"/>
                                            </p:txEl>
                                          </p:spTgt>
                                        </p:tgtEl>
                                        <p:attrNameLst>
                                          <p:attrName>style.visibility</p:attrName>
                                        </p:attrNameLst>
                                      </p:cBhvr>
                                      <p:to>
                                        <p:strVal val="visible"/>
                                      </p:to>
                                    </p:set>
                                    <p:anim calcmode="lin" valueType="num">
                                      <p:cBhvr additive="base">
                                        <p:cTn dur="1000"/>
                                        <p:tgtEl>
                                          <p:spTgt spid="144">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500"/>
                                        <p:tgtEl>
                                          <p:spTgt spid="13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42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Lava strana galerie obrazkov" showMasterSp="0">
  <p:cSld name="14_Lava strana galerie obrazkov">
    <p:spTree>
      <p:nvGrpSpPr>
        <p:cNvPr id="146" name="Shape 146"/>
        <p:cNvGrpSpPr/>
        <p:nvPr/>
      </p:nvGrpSpPr>
      <p:grpSpPr>
        <a:xfrm>
          <a:off x="0" y="0"/>
          <a:ext cx="0" cy="0"/>
          <a:chOff x="0" y="0"/>
          <a:chExt cx="0" cy="0"/>
        </a:xfrm>
      </p:grpSpPr>
      <p:sp>
        <p:nvSpPr>
          <p:cNvPr id="147" name="Google Shape;147;p18"/>
          <p:cNvSpPr/>
          <p:nvPr>
            <p:ph idx="2" type="pic"/>
          </p:nvPr>
        </p:nvSpPr>
        <p:spPr>
          <a:xfrm>
            <a:off x="1618212" y="1148738"/>
            <a:ext cx="2224512" cy="4560521"/>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48" name="Google Shape;148;p18"/>
          <p:cNvSpPr/>
          <p:nvPr>
            <p:ph idx="3" type="pic"/>
          </p:nvPr>
        </p:nvSpPr>
        <p:spPr>
          <a:xfrm>
            <a:off x="3917275" y="1148737"/>
            <a:ext cx="2178725" cy="2242163"/>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49" name="Google Shape;149;p18"/>
          <p:cNvSpPr/>
          <p:nvPr>
            <p:ph idx="4" type="pic"/>
          </p:nvPr>
        </p:nvSpPr>
        <p:spPr>
          <a:xfrm>
            <a:off x="3917275" y="3467101"/>
            <a:ext cx="2178725" cy="2242163"/>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50" name="Google Shape;150;p18"/>
          <p:cNvCxnSpPr/>
          <p:nvPr/>
        </p:nvCxnSpPr>
        <p:spPr>
          <a:xfrm rot="10800000">
            <a:off x="5748846" y="3426436"/>
            <a:ext cx="694308" cy="0"/>
          </a:xfrm>
          <a:prstGeom prst="straightConnector1">
            <a:avLst/>
          </a:prstGeom>
          <a:noFill/>
          <a:ln cap="flat" cmpd="sng" w="57150">
            <a:solidFill>
              <a:schemeClr val="accent2"/>
            </a:solidFill>
            <a:prstDash val="solid"/>
            <a:miter lim="800000"/>
            <a:headEnd len="sm" w="sm" type="none"/>
            <a:tailEnd len="sm" w="sm" type="none"/>
          </a:ln>
        </p:spPr>
      </p:cxnSp>
      <p:sp>
        <p:nvSpPr>
          <p:cNvPr id="151" name="Google Shape;151;p18"/>
          <p:cNvSpPr txBox="1"/>
          <p:nvPr>
            <p:ph type="title"/>
          </p:nvPr>
        </p:nvSpPr>
        <p:spPr>
          <a:xfrm>
            <a:off x="6719233" y="1473338"/>
            <a:ext cx="3854555"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2" name="Google Shape;152;p18"/>
          <p:cNvSpPr txBox="1"/>
          <p:nvPr>
            <p:ph idx="1" type="body"/>
          </p:nvPr>
        </p:nvSpPr>
        <p:spPr>
          <a:xfrm>
            <a:off x="6719233" y="3426436"/>
            <a:ext cx="3854555"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153" name="Google Shape;153;p18"/>
          <p:cNvPicPr preferRelativeResize="0"/>
          <p:nvPr/>
        </p:nvPicPr>
        <p:blipFill rotWithShape="1">
          <a:blip r:embed="rId2">
            <a:alphaModFix/>
          </a:blip>
          <a:srcRect b="0" l="0" r="0" t="0"/>
          <a:stretch/>
        </p:blipFill>
        <p:spPr>
          <a:xfrm>
            <a:off x="11043578" y="3140969"/>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100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100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2" presetSubtype="4">
                                  <p:stCondLst>
                                    <p:cond delay="1000"/>
                                  </p:stCondLst>
                                  <p:childTnLst>
                                    <p:set>
                                      <p:cBhvr>
                                        <p:cTn dur="1" fill="hold">
                                          <p:stCondLst>
                                            <p:cond delay="0"/>
                                          </p:stCondLst>
                                        </p:cTn>
                                        <p:tgtEl>
                                          <p:spTgt spid="152">
                                            <p:txEl>
                                              <p:pRg end="0" st="0"/>
                                            </p:txEl>
                                          </p:spTgt>
                                        </p:tgtEl>
                                        <p:attrNameLst>
                                          <p:attrName>style.visibility</p:attrName>
                                        </p:attrNameLst>
                                      </p:cBhvr>
                                      <p:to>
                                        <p:strVal val="visible"/>
                                      </p:to>
                                    </p:set>
                                    <p:anim calcmode="lin" valueType="num">
                                      <p:cBhvr additive="base">
                                        <p:cTn dur="1000"/>
                                        <p:tgtEl>
                                          <p:spTgt spid="15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1" st="1"/>
                                            </p:txEl>
                                          </p:spTgt>
                                        </p:tgtEl>
                                        <p:attrNameLst>
                                          <p:attrName>style.visibility</p:attrName>
                                        </p:attrNameLst>
                                      </p:cBhvr>
                                      <p:to>
                                        <p:strVal val="visible"/>
                                      </p:to>
                                    </p:set>
                                    <p:anim calcmode="lin" valueType="num">
                                      <p:cBhvr additive="base">
                                        <p:cTn dur="1000"/>
                                        <p:tgtEl>
                                          <p:spTgt spid="15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2" st="2"/>
                                            </p:txEl>
                                          </p:spTgt>
                                        </p:tgtEl>
                                        <p:attrNameLst>
                                          <p:attrName>style.visibility</p:attrName>
                                        </p:attrNameLst>
                                      </p:cBhvr>
                                      <p:to>
                                        <p:strVal val="visible"/>
                                      </p:to>
                                    </p:set>
                                    <p:anim calcmode="lin" valueType="num">
                                      <p:cBhvr additive="base">
                                        <p:cTn dur="1000"/>
                                        <p:tgtEl>
                                          <p:spTgt spid="15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3" st="3"/>
                                            </p:txEl>
                                          </p:spTgt>
                                        </p:tgtEl>
                                        <p:attrNameLst>
                                          <p:attrName>style.visibility</p:attrName>
                                        </p:attrNameLst>
                                      </p:cBhvr>
                                      <p:to>
                                        <p:strVal val="visible"/>
                                      </p:to>
                                    </p:set>
                                    <p:anim calcmode="lin" valueType="num">
                                      <p:cBhvr additive="base">
                                        <p:cTn dur="1000"/>
                                        <p:tgtEl>
                                          <p:spTgt spid="15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4" st="4"/>
                                            </p:txEl>
                                          </p:spTgt>
                                        </p:tgtEl>
                                        <p:attrNameLst>
                                          <p:attrName>style.visibility</p:attrName>
                                        </p:attrNameLst>
                                      </p:cBhvr>
                                      <p:to>
                                        <p:strVal val="visible"/>
                                      </p:to>
                                    </p:set>
                                    <p:anim calcmode="lin" valueType="num">
                                      <p:cBhvr additive="base">
                                        <p:cTn dur="1000"/>
                                        <p:tgtEl>
                                          <p:spTgt spid="15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5" st="5"/>
                                            </p:txEl>
                                          </p:spTgt>
                                        </p:tgtEl>
                                        <p:attrNameLst>
                                          <p:attrName>style.visibility</p:attrName>
                                        </p:attrNameLst>
                                      </p:cBhvr>
                                      <p:to>
                                        <p:strVal val="visible"/>
                                      </p:to>
                                    </p:set>
                                    <p:anim calcmode="lin" valueType="num">
                                      <p:cBhvr additive="base">
                                        <p:cTn dur="1000"/>
                                        <p:tgtEl>
                                          <p:spTgt spid="15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6" st="6"/>
                                            </p:txEl>
                                          </p:spTgt>
                                        </p:tgtEl>
                                        <p:attrNameLst>
                                          <p:attrName>style.visibility</p:attrName>
                                        </p:attrNameLst>
                                      </p:cBhvr>
                                      <p:to>
                                        <p:strVal val="visible"/>
                                      </p:to>
                                    </p:set>
                                    <p:anim calcmode="lin" valueType="num">
                                      <p:cBhvr additive="base">
                                        <p:cTn dur="1000"/>
                                        <p:tgtEl>
                                          <p:spTgt spid="15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7" st="7"/>
                                            </p:txEl>
                                          </p:spTgt>
                                        </p:tgtEl>
                                        <p:attrNameLst>
                                          <p:attrName>style.visibility</p:attrName>
                                        </p:attrNameLst>
                                      </p:cBhvr>
                                      <p:to>
                                        <p:strVal val="visible"/>
                                      </p:to>
                                    </p:set>
                                    <p:anim calcmode="lin" valueType="num">
                                      <p:cBhvr additive="base">
                                        <p:cTn dur="1000"/>
                                        <p:tgtEl>
                                          <p:spTgt spid="15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52">
                                            <p:txEl>
                                              <p:pRg end="8" st="8"/>
                                            </p:txEl>
                                          </p:spTgt>
                                        </p:tgtEl>
                                        <p:attrNameLst>
                                          <p:attrName>style.visibility</p:attrName>
                                        </p:attrNameLst>
                                      </p:cBhvr>
                                      <p:to>
                                        <p:strVal val="visible"/>
                                      </p:to>
                                    </p:set>
                                    <p:anim calcmode="lin" valueType="num">
                                      <p:cBhvr additive="base">
                                        <p:cTn dur="1000"/>
                                        <p:tgtEl>
                                          <p:spTgt spid="15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500"/>
                                        <p:tgtEl>
                                          <p:spTgt spid="15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42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Galeria obrazkov 3" showMasterSp="0">
  <p:cSld name="15_Galeria obrazkov 3">
    <p:spTree>
      <p:nvGrpSpPr>
        <p:cNvPr id="154" name="Shape 154"/>
        <p:cNvGrpSpPr/>
        <p:nvPr/>
      </p:nvGrpSpPr>
      <p:grpSpPr>
        <a:xfrm>
          <a:off x="0" y="0"/>
          <a:ext cx="0" cy="0"/>
          <a:chOff x="0" y="0"/>
          <a:chExt cx="0" cy="0"/>
        </a:xfrm>
      </p:grpSpPr>
      <p:sp>
        <p:nvSpPr>
          <p:cNvPr id="155" name="Google Shape;155;p19"/>
          <p:cNvSpPr/>
          <p:nvPr>
            <p:ph idx="2" type="pic"/>
          </p:nvPr>
        </p:nvSpPr>
        <p:spPr>
          <a:xfrm>
            <a:off x="-1" y="3429000"/>
            <a:ext cx="4010026" cy="342900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56" name="Google Shape;156;p19"/>
          <p:cNvSpPr/>
          <p:nvPr>
            <p:ph idx="3" type="pic"/>
          </p:nvPr>
        </p:nvSpPr>
        <p:spPr>
          <a:xfrm>
            <a:off x="4090987" y="3429000"/>
            <a:ext cx="4010026" cy="342900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57" name="Google Shape;157;p19"/>
          <p:cNvSpPr/>
          <p:nvPr>
            <p:ph idx="4" type="pic"/>
          </p:nvPr>
        </p:nvSpPr>
        <p:spPr>
          <a:xfrm>
            <a:off x="8181975" y="3429000"/>
            <a:ext cx="4010026" cy="342900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58" name="Google Shape;158;p19"/>
          <p:cNvSpPr txBox="1"/>
          <p:nvPr>
            <p:ph idx="1" type="body"/>
          </p:nvPr>
        </p:nvSpPr>
        <p:spPr>
          <a:xfrm>
            <a:off x="876300" y="857507"/>
            <a:ext cx="4100513" cy="170497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263C80"/>
              </a:buClr>
              <a:buSzPts val="3600"/>
              <a:buFont typeface="Arial"/>
              <a:buNone/>
              <a:defRPr b="0" i="0" sz="36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59" name="Google Shape;159;p19"/>
          <p:cNvCxnSpPr/>
          <p:nvPr/>
        </p:nvCxnSpPr>
        <p:spPr>
          <a:xfrm rot="10800000">
            <a:off x="5748846" y="3400937"/>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160" name="Google Shape;160;p19"/>
          <p:cNvSpPr txBox="1"/>
          <p:nvPr>
            <p:ph idx="5" type="body"/>
          </p:nvPr>
        </p:nvSpPr>
        <p:spPr>
          <a:xfrm>
            <a:off x="5654467" y="857507"/>
            <a:ext cx="4937125" cy="1704975"/>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100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100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2" presetSubtype="8">
                                  <p:stCondLst>
                                    <p:cond delay="1000"/>
                                  </p:stCondLst>
                                  <p:childTnLst>
                                    <p:set>
                                      <p:cBhvr>
                                        <p:cTn dur="1" fill="hold">
                                          <p:stCondLst>
                                            <p:cond delay="0"/>
                                          </p:stCondLst>
                                        </p:cTn>
                                        <p:tgtEl>
                                          <p:spTgt spid="158">
                                            <p:txEl>
                                              <p:pRg end="0" st="0"/>
                                            </p:txEl>
                                          </p:spTgt>
                                        </p:tgtEl>
                                        <p:attrNameLst>
                                          <p:attrName>style.visibility</p:attrName>
                                        </p:attrNameLst>
                                      </p:cBhvr>
                                      <p:to>
                                        <p:strVal val="visible"/>
                                      </p:to>
                                    </p:set>
                                    <p:anim calcmode="lin" valueType="num">
                                      <p:cBhvr additive="base">
                                        <p:cTn dur="2000"/>
                                        <p:tgtEl>
                                          <p:spTgt spid="158">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1" st="1"/>
                                            </p:txEl>
                                          </p:spTgt>
                                        </p:tgtEl>
                                        <p:attrNameLst>
                                          <p:attrName>style.visibility</p:attrName>
                                        </p:attrNameLst>
                                      </p:cBhvr>
                                      <p:to>
                                        <p:strVal val="visible"/>
                                      </p:to>
                                    </p:set>
                                    <p:anim calcmode="lin" valueType="num">
                                      <p:cBhvr additive="base">
                                        <p:cTn dur="2000"/>
                                        <p:tgtEl>
                                          <p:spTgt spid="158">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2" st="2"/>
                                            </p:txEl>
                                          </p:spTgt>
                                        </p:tgtEl>
                                        <p:attrNameLst>
                                          <p:attrName>style.visibility</p:attrName>
                                        </p:attrNameLst>
                                      </p:cBhvr>
                                      <p:to>
                                        <p:strVal val="visible"/>
                                      </p:to>
                                    </p:set>
                                    <p:anim calcmode="lin" valueType="num">
                                      <p:cBhvr additive="base">
                                        <p:cTn dur="2000"/>
                                        <p:tgtEl>
                                          <p:spTgt spid="158">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3" st="3"/>
                                            </p:txEl>
                                          </p:spTgt>
                                        </p:tgtEl>
                                        <p:attrNameLst>
                                          <p:attrName>style.visibility</p:attrName>
                                        </p:attrNameLst>
                                      </p:cBhvr>
                                      <p:to>
                                        <p:strVal val="visible"/>
                                      </p:to>
                                    </p:set>
                                    <p:anim calcmode="lin" valueType="num">
                                      <p:cBhvr additive="base">
                                        <p:cTn dur="2000"/>
                                        <p:tgtEl>
                                          <p:spTgt spid="158">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4" st="4"/>
                                            </p:txEl>
                                          </p:spTgt>
                                        </p:tgtEl>
                                        <p:attrNameLst>
                                          <p:attrName>style.visibility</p:attrName>
                                        </p:attrNameLst>
                                      </p:cBhvr>
                                      <p:to>
                                        <p:strVal val="visible"/>
                                      </p:to>
                                    </p:set>
                                    <p:anim calcmode="lin" valueType="num">
                                      <p:cBhvr additive="base">
                                        <p:cTn dur="2000"/>
                                        <p:tgtEl>
                                          <p:spTgt spid="158">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5" st="5"/>
                                            </p:txEl>
                                          </p:spTgt>
                                        </p:tgtEl>
                                        <p:attrNameLst>
                                          <p:attrName>style.visibility</p:attrName>
                                        </p:attrNameLst>
                                      </p:cBhvr>
                                      <p:to>
                                        <p:strVal val="visible"/>
                                      </p:to>
                                    </p:set>
                                    <p:anim calcmode="lin" valueType="num">
                                      <p:cBhvr additive="base">
                                        <p:cTn dur="2000"/>
                                        <p:tgtEl>
                                          <p:spTgt spid="158">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6" st="6"/>
                                            </p:txEl>
                                          </p:spTgt>
                                        </p:tgtEl>
                                        <p:attrNameLst>
                                          <p:attrName>style.visibility</p:attrName>
                                        </p:attrNameLst>
                                      </p:cBhvr>
                                      <p:to>
                                        <p:strVal val="visible"/>
                                      </p:to>
                                    </p:set>
                                    <p:anim calcmode="lin" valueType="num">
                                      <p:cBhvr additive="base">
                                        <p:cTn dur="2000"/>
                                        <p:tgtEl>
                                          <p:spTgt spid="158">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7" st="7"/>
                                            </p:txEl>
                                          </p:spTgt>
                                        </p:tgtEl>
                                        <p:attrNameLst>
                                          <p:attrName>style.visibility</p:attrName>
                                        </p:attrNameLst>
                                      </p:cBhvr>
                                      <p:to>
                                        <p:strVal val="visible"/>
                                      </p:to>
                                    </p:set>
                                    <p:anim calcmode="lin" valueType="num">
                                      <p:cBhvr additive="base">
                                        <p:cTn dur="2000"/>
                                        <p:tgtEl>
                                          <p:spTgt spid="158">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158">
                                            <p:txEl>
                                              <p:pRg end="8" st="8"/>
                                            </p:txEl>
                                          </p:spTgt>
                                        </p:tgtEl>
                                        <p:attrNameLst>
                                          <p:attrName>style.visibility</p:attrName>
                                        </p:attrNameLst>
                                      </p:cBhvr>
                                      <p:to>
                                        <p:strVal val="visible"/>
                                      </p:to>
                                    </p:set>
                                    <p:anim calcmode="lin" valueType="num">
                                      <p:cBhvr additive="base">
                                        <p:cTn dur="2000"/>
                                        <p:tgtEl>
                                          <p:spTgt spid="158">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0" st="0"/>
                                            </p:txEl>
                                          </p:spTgt>
                                        </p:tgtEl>
                                        <p:attrNameLst>
                                          <p:attrName>style.visibility</p:attrName>
                                        </p:attrNameLst>
                                      </p:cBhvr>
                                      <p:to>
                                        <p:strVal val="visible"/>
                                      </p:to>
                                    </p:set>
                                    <p:anim calcmode="lin" valueType="num">
                                      <p:cBhvr additive="base">
                                        <p:cTn dur="1000"/>
                                        <p:tgtEl>
                                          <p:spTgt spid="16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1" st="1"/>
                                            </p:txEl>
                                          </p:spTgt>
                                        </p:tgtEl>
                                        <p:attrNameLst>
                                          <p:attrName>style.visibility</p:attrName>
                                        </p:attrNameLst>
                                      </p:cBhvr>
                                      <p:to>
                                        <p:strVal val="visible"/>
                                      </p:to>
                                    </p:set>
                                    <p:anim calcmode="lin" valueType="num">
                                      <p:cBhvr additive="base">
                                        <p:cTn dur="1000"/>
                                        <p:tgtEl>
                                          <p:spTgt spid="160">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2" st="2"/>
                                            </p:txEl>
                                          </p:spTgt>
                                        </p:tgtEl>
                                        <p:attrNameLst>
                                          <p:attrName>style.visibility</p:attrName>
                                        </p:attrNameLst>
                                      </p:cBhvr>
                                      <p:to>
                                        <p:strVal val="visible"/>
                                      </p:to>
                                    </p:set>
                                    <p:anim calcmode="lin" valueType="num">
                                      <p:cBhvr additive="base">
                                        <p:cTn dur="1000"/>
                                        <p:tgtEl>
                                          <p:spTgt spid="160">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3" st="3"/>
                                            </p:txEl>
                                          </p:spTgt>
                                        </p:tgtEl>
                                        <p:attrNameLst>
                                          <p:attrName>style.visibility</p:attrName>
                                        </p:attrNameLst>
                                      </p:cBhvr>
                                      <p:to>
                                        <p:strVal val="visible"/>
                                      </p:to>
                                    </p:set>
                                    <p:anim calcmode="lin" valueType="num">
                                      <p:cBhvr additive="base">
                                        <p:cTn dur="1000"/>
                                        <p:tgtEl>
                                          <p:spTgt spid="160">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4" st="4"/>
                                            </p:txEl>
                                          </p:spTgt>
                                        </p:tgtEl>
                                        <p:attrNameLst>
                                          <p:attrName>style.visibility</p:attrName>
                                        </p:attrNameLst>
                                      </p:cBhvr>
                                      <p:to>
                                        <p:strVal val="visible"/>
                                      </p:to>
                                    </p:set>
                                    <p:anim calcmode="lin" valueType="num">
                                      <p:cBhvr additive="base">
                                        <p:cTn dur="1000"/>
                                        <p:tgtEl>
                                          <p:spTgt spid="160">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5" st="5"/>
                                            </p:txEl>
                                          </p:spTgt>
                                        </p:tgtEl>
                                        <p:attrNameLst>
                                          <p:attrName>style.visibility</p:attrName>
                                        </p:attrNameLst>
                                      </p:cBhvr>
                                      <p:to>
                                        <p:strVal val="visible"/>
                                      </p:to>
                                    </p:set>
                                    <p:anim calcmode="lin" valueType="num">
                                      <p:cBhvr additive="base">
                                        <p:cTn dur="1000"/>
                                        <p:tgtEl>
                                          <p:spTgt spid="160">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6" st="6"/>
                                            </p:txEl>
                                          </p:spTgt>
                                        </p:tgtEl>
                                        <p:attrNameLst>
                                          <p:attrName>style.visibility</p:attrName>
                                        </p:attrNameLst>
                                      </p:cBhvr>
                                      <p:to>
                                        <p:strVal val="visible"/>
                                      </p:to>
                                    </p:set>
                                    <p:anim calcmode="lin" valueType="num">
                                      <p:cBhvr additive="base">
                                        <p:cTn dur="1000"/>
                                        <p:tgtEl>
                                          <p:spTgt spid="160">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7" st="7"/>
                                            </p:txEl>
                                          </p:spTgt>
                                        </p:tgtEl>
                                        <p:attrNameLst>
                                          <p:attrName>style.visibility</p:attrName>
                                        </p:attrNameLst>
                                      </p:cBhvr>
                                      <p:to>
                                        <p:strVal val="visible"/>
                                      </p:to>
                                    </p:set>
                                    <p:anim calcmode="lin" valueType="num">
                                      <p:cBhvr additive="base">
                                        <p:cTn dur="1000"/>
                                        <p:tgtEl>
                                          <p:spTgt spid="160">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160">
                                            <p:txEl>
                                              <p:pRg end="8" st="8"/>
                                            </p:txEl>
                                          </p:spTgt>
                                        </p:tgtEl>
                                        <p:attrNameLst>
                                          <p:attrName>style.visibility</p:attrName>
                                        </p:attrNameLst>
                                      </p:cBhvr>
                                      <p:to>
                                        <p:strVal val="visible"/>
                                      </p:to>
                                    </p:set>
                                    <p:anim calcmode="lin" valueType="num">
                                      <p:cBhvr additive="base">
                                        <p:cTn dur="1000"/>
                                        <p:tgtEl>
                                          <p:spTgt spid="16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Horizontálna galéria obrázkov" showMasterSp="0">
  <p:cSld name="16_Horizontálna galéria obrázkov">
    <p:spTree>
      <p:nvGrpSpPr>
        <p:cNvPr id="161" name="Shape 161"/>
        <p:cNvGrpSpPr/>
        <p:nvPr/>
      </p:nvGrpSpPr>
      <p:grpSpPr>
        <a:xfrm>
          <a:off x="0" y="0"/>
          <a:ext cx="0" cy="0"/>
          <a:chOff x="0" y="0"/>
          <a:chExt cx="0" cy="0"/>
        </a:xfrm>
      </p:grpSpPr>
      <p:pic>
        <p:nvPicPr>
          <p:cNvPr id="162" name="Google Shape;162;p20"/>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163" name="Google Shape;163;p20"/>
          <p:cNvSpPr/>
          <p:nvPr>
            <p:ph idx="2" type="pic"/>
          </p:nvPr>
        </p:nvSpPr>
        <p:spPr>
          <a:xfrm>
            <a:off x="0" y="1578880"/>
            <a:ext cx="3657600" cy="217757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64" name="Google Shape;164;p20"/>
          <p:cNvSpPr/>
          <p:nvPr>
            <p:ph idx="3" type="pic"/>
          </p:nvPr>
        </p:nvSpPr>
        <p:spPr>
          <a:xfrm>
            <a:off x="0" y="3827810"/>
            <a:ext cx="2261286" cy="217757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65" name="Google Shape;165;p20"/>
          <p:cNvSpPr/>
          <p:nvPr>
            <p:ph idx="4" type="pic"/>
          </p:nvPr>
        </p:nvSpPr>
        <p:spPr>
          <a:xfrm>
            <a:off x="2335425" y="3827810"/>
            <a:ext cx="4077731" cy="217757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66" name="Google Shape;166;p20"/>
          <p:cNvSpPr/>
          <p:nvPr>
            <p:ph idx="5" type="pic"/>
          </p:nvPr>
        </p:nvSpPr>
        <p:spPr>
          <a:xfrm>
            <a:off x="3744098" y="1578880"/>
            <a:ext cx="2669058" cy="217757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67" name="Google Shape;167;p20"/>
          <p:cNvSpPr/>
          <p:nvPr>
            <p:ph idx="6" type="pic"/>
          </p:nvPr>
        </p:nvSpPr>
        <p:spPr>
          <a:xfrm>
            <a:off x="6487298" y="1578880"/>
            <a:ext cx="2669058" cy="442650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68" name="Google Shape;168;p20"/>
          <p:cNvSpPr/>
          <p:nvPr>
            <p:ph idx="7" type="pic"/>
          </p:nvPr>
        </p:nvSpPr>
        <p:spPr>
          <a:xfrm>
            <a:off x="9230498" y="1578880"/>
            <a:ext cx="2961502" cy="217757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69" name="Google Shape;169;p20"/>
          <p:cNvSpPr/>
          <p:nvPr>
            <p:ph idx="8" type="pic"/>
          </p:nvPr>
        </p:nvSpPr>
        <p:spPr>
          <a:xfrm>
            <a:off x="9230498" y="3827810"/>
            <a:ext cx="2961502" cy="2177574"/>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70" name="Google Shape;170;p20"/>
          <p:cNvSpPr txBox="1"/>
          <p:nvPr>
            <p:ph type="title"/>
          </p:nvPr>
        </p:nvSpPr>
        <p:spPr>
          <a:xfrm>
            <a:off x="838200" y="365126"/>
            <a:ext cx="10515600" cy="711286"/>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4400"/>
              <a:buFont typeface="Asap"/>
              <a:buNone/>
              <a:defRPr b="0" i="0" sz="44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71" name="Google Shape;171;p20"/>
          <p:cNvCxnSpPr/>
          <p:nvPr/>
        </p:nvCxnSpPr>
        <p:spPr>
          <a:xfrm rot="10800000">
            <a:off x="2295327" y="5656961"/>
            <a:ext cx="0" cy="698576"/>
          </a:xfrm>
          <a:prstGeom prst="straightConnector1">
            <a:avLst/>
          </a:prstGeom>
          <a:noFill/>
          <a:ln cap="flat" cmpd="sng" w="57150">
            <a:solidFill>
              <a:srgbClr val="0055A1"/>
            </a:solidFill>
            <a:prstDash val="solid"/>
            <a:miter lim="800000"/>
            <a:headEnd len="sm" w="sm" type="none"/>
            <a:tailEnd len="sm" w="sm" type="none"/>
          </a:ln>
        </p:spPr>
      </p:cxnSp>
      <p:cxnSp>
        <p:nvCxnSpPr>
          <p:cNvPr id="172" name="Google Shape;172;p20"/>
          <p:cNvCxnSpPr/>
          <p:nvPr/>
        </p:nvCxnSpPr>
        <p:spPr>
          <a:xfrm rot="10800000">
            <a:off x="6099412" y="3791114"/>
            <a:ext cx="694308" cy="0"/>
          </a:xfrm>
          <a:prstGeom prst="straightConnector1">
            <a:avLst/>
          </a:prstGeom>
          <a:noFill/>
          <a:ln cap="flat" cmpd="sng" w="57150">
            <a:solidFill>
              <a:srgbClr val="ED1C24"/>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100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100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100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par>
                                <p:cTn fill="hold" nodeType="withEffect" presetClass="entr" presetID="10" presetSubtype="0">
                                  <p:stCondLst>
                                    <p:cond delay="100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100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ntr" presetID="10" presetSubtype="0">
                                  <p:stCondLst>
                                    <p:cond delay="100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30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500"/>
                                        <p:tgtEl>
                                          <p:spTgt spid="1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1000"/>
                                        <p:tgtEl>
                                          <p:spTgt spid="1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p:nvPr/>
        </p:nvSpPr>
        <p:spPr>
          <a:xfrm>
            <a:off x="0" y="6176963"/>
            <a:ext cx="12192000" cy="681037"/>
          </a:xfrm>
          <a:prstGeom prst="rect">
            <a:avLst/>
          </a:prstGeom>
          <a:solidFill>
            <a:srgbClr val="263C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pic>
        <p:nvPicPr>
          <p:cNvPr id="25" name="Google Shape;25;p3"/>
          <p:cNvPicPr preferRelativeResize="0"/>
          <p:nvPr/>
        </p:nvPicPr>
        <p:blipFill rotWithShape="1">
          <a:blip r:embed="rId2">
            <a:alphaModFix/>
          </a:blip>
          <a:srcRect b="0" l="0" r="0" t="0"/>
          <a:stretch/>
        </p:blipFill>
        <p:spPr>
          <a:xfrm>
            <a:off x="641879" y="6268537"/>
            <a:ext cx="2377926" cy="452938"/>
          </a:xfrm>
          <a:prstGeom prst="rect">
            <a:avLst/>
          </a:prstGeom>
          <a:noFill/>
          <a:ln>
            <a:noFill/>
          </a:ln>
        </p:spPr>
      </p:pic>
      <p:sp>
        <p:nvSpPr>
          <p:cNvPr id="26" name="Google Shape;26;p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4400"/>
              <a:buFont typeface="Asap"/>
              <a:buNone/>
              <a:defRPr b="0" i="0" sz="44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3"/>
          <p:cNvSpPr txBox="1"/>
          <p:nvPr>
            <p:ph idx="1" type="body"/>
          </p:nvPr>
        </p:nvSpPr>
        <p:spPr>
          <a:xfrm>
            <a:off x="838200" y="1825625"/>
            <a:ext cx="10515600" cy="419338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7F7F7F"/>
              </a:buClr>
              <a:buSzPts val="2800"/>
              <a:buFont typeface="Arial"/>
              <a:buNone/>
              <a:defRPr b="0" i="0" sz="2800" u="none" cap="none" strike="noStrike">
                <a:solidFill>
                  <a:srgbClr val="7F7F7F"/>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2400"/>
              <a:buFont typeface="Arial"/>
              <a:buNone/>
              <a:defRPr b="0" i="0" sz="24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2000"/>
              <a:buFont typeface="Arial"/>
              <a:buNone/>
              <a:defRPr b="0" i="0" sz="20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800"/>
              <a:buFont typeface="Arial"/>
              <a:buNone/>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8" name="Google Shape;28;p3"/>
          <p:cNvSpPr txBox="1"/>
          <p:nvPr/>
        </p:nvSpPr>
        <p:spPr>
          <a:xfrm>
            <a:off x="9301906" y="6334918"/>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cap="none" strike="noStrike">
                <a:solidFill>
                  <a:schemeClr val="lt1"/>
                </a:solidFill>
                <a:latin typeface="Asap"/>
                <a:ea typeface="Asap"/>
                <a:cs typeface="Asap"/>
                <a:sym typeface="Asap"/>
              </a:rPr>
              <a:t>Štefánikova 15 - 811 05 Bratislava </a:t>
            </a:r>
            <a:r>
              <a:rPr b="0" i="0" lang="sk-SK" sz="1000" u="none" cap="none" strike="noStrike">
                <a:solidFill>
                  <a:srgbClr val="FF0000"/>
                </a:solidFill>
                <a:latin typeface="Asap"/>
                <a:ea typeface="Asap"/>
                <a:cs typeface="Asap"/>
                <a:sym typeface="Asap"/>
              </a:rPr>
              <a:t>www.vicepremier.gov.sk </a:t>
            </a:r>
            <a:endParaRPr/>
          </a:p>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p:txBody>
      </p:sp>
      <p:cxnSp>
        <p:nvCxnSpPr>
          <p:cNvPr id="29" name="Google Shape;29;p3"/>
          <p:cNvCxnSpPr/>
          <p:nvPr/>
        </p:nvCxnSpPr>
        <p:spPr>
          <a:xfrm rot="10800000">
            <a:off x="5748846" y="24939"/>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30" name="Google Shape;30;p3"/>
          <p:cNvSpPr txBox="1"/>
          <p:nvPr/>
        </p:nvSpPr>
        <p:spPr>
          <a:xfrm>
            <a:off x="6923980" y="6335893"/>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cap="none" strike="noStrike">
                <a:solidFill>
                  <a:schemeClr val="lt1"/>
                </a:solidFill>
                <a:latin typeface="Asap"/>
                <a:ea typeface="Asap"/>
                <a:cs typeface="Asap"/>
                <a:sym typeface="Asap"/>
              </a:rPr>
              <a:t>+ 421 917 716 349 peter.kucert@vicepremier.gov.sk </a:t>
            </a:r>
            <a:endParaRPr/>
          </a:p>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p:txBody>
      </p:sp>
      <p:cxnSp>
        <p:nvCxnSpPr>
          <p:cNvPr id="31" name="Google Shape;31;p3"/>
          <p:cNvCxnSpPr/>
          <p:nvPr/>
        </p:nvCxnSpPr>
        <p:spPr>
          <a:xfrm rot="10800000">
            <a:off x="0" y="1844675"/>
            <a:ext cx="694308" cy="0"/>
          </a:xfrm>
          <a:prstGeom prst="straightConnector1">
            <a:avLst/>
          </a:prstGeom>
          <a:noFill/>
          <a:ln cap="flat" cmpd="sng" w="57150">
            <a:solidFill>
              <a:schemeClr val="lt2"/>
            </a:solidFill>
            <a:prstDash val="solid"/>
            <a:miter lim="800000"/>
            <a:headEnd len="sm" w="sm" type="none"/>
            <a:tailEnd len="sm" w="sm" type="none"/>
          </a:ln>
        </p:spPr>
      </p:cxnSp>
      <p:cxnSp>
        <p:nvCxnSpPr>
          <p:cNvPr id="32" name="Google Shape;32;p3"/>
          <p:cNvCxnSpPr/>
          <p:nvPr/>
        </p:nvCxnSpPr>
        <p:spPr>
          <a:xfrm rot="10800000">
            <a:off x="11497692" y="4625975"/>
            <a:ext cx="694308"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Slide casova OS" showMasterSp="0">
  <p:cSld name="17_Slide casova OS">
    <p:spTree>
      <p:nvGrpSpPr>
        <p:cNvPr id="173" name="Shape 173"/>
        <p:cNvGrpSpPr/>
        <p:nvPr/>
      </p:nvGrpSpPr>
      <p:grpSpPr>
        <a:xfrm>
          <a:off x="0" y="0"/>
          <a:ext cx="0" cy="0"/>
          <a:chOff x="0" y="0"/>
          <a:chExt cx="0" cy="0"/>
        </a:xfrm>
      </p:grpSpPr>
      <p:sp>
        <p:nvSpPr>
          <p:cNvPr id="174" name="Google Shape;174;p21"/>
          <p:cNvSpPr/>
          <p:nvPr>
            <p:ph idx="2" type="pic"/>
          </p:nvPr>
        </p:nvSpPr>
        <p:spPr>
          <a:xfrm>
            <a:off x="1371777" y="1826550"/>
            <a:ext cx="2250838" cy="188595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75" name="Google Shape;175;p21"/>
          <p:cNvSpPr/>
          <p:nvPr>
            <p:ph idx="3" type="pic"/>
          </p:nvPr>
        </p:nvSpPr>
        <p:spPr>
          <a:xfrm>
            <a:off x="4970581" y="1826550"/>
            <a:ext cx="2250838" cy="188595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76" name="Google Shape;176;p21"/>
          <p:cNvSpPr/>
          <p:nvPr>
            <p:ph idx="4" type="pic"/>
          </p:nvPr>
        </p:nvSpPr>
        <p:spPr>
          <a:xfrm>
            <a:off x="8569385" y="1826550"/>
            <a:ext cx="2250838" cy="1885950"/>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77" name="Google Shape;177;p21"/>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178" name="Google Shape;178;p21"/>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179" name="Google Shape;179;p21"/>
          <p:cNvCxnSpPr/>
          <p:nvPr/>
        </p:nvCxnSpPr>
        <p:spPr>
          <a:xfrm>
            <a:off x="0" y="5891752"/>
            <a:ext cx="12192000" cy="0"/>
          </a:xfrm>
          <a:prstGeom prst="straightConnector1">
            <a:avLst/>
          </a:prstGeom>
          <a:noFill/>
          <a:ln cap="flat" cmpd="sng" w="12700">
            <a:solidFill>
              <a:schemeClr val="dk1">
                <a:alpha val="29803"/>
              </a:schemeClr>
            </a:solidFill>
            <a:prstDash val="dot"/>
            <a:miter lim="800000"/>
            <a:headEnd len="sm" w="sm" type="none"/>
            <a:tailEnd len="sm" w="sm" type="none"/>
          </a:ln>
        </p:spPr>
      </p:cxnSp>
      <p:cxnSp>
        <p:nvCxnSpPr>
          <p:cNvPr id="180" name="Google Shape;180;p21"/>
          <p:cNvCxnSpPr/>
          <p:nvPr/>
        </p:nvCxnSpPr>
        <p:spPr>
          <a:xfrm rot="10800000">
            <a:off x="2487459" y="5684620"/>
            <a:ext cx="0" cy="414264"/>
          </a:xfrm>
          <a:prstGeom prst="straightConnector1">
            <a:avLst/>
          </a:prstGeom>
          <a:noFill/>
          <a:ln cap="flat" cmpd="sng" w="57150">
            <a:solidFill>
              <a:srgbClr val="D1D3D4"/>
            </a:solidFill>
            <a:prstDash val="solid"/>
            <a:miter lim="800000"/>
            <a:headEnd len="sm" w="sm" type="none"/>
            <a:tailEnd len="sm" w="sm" type="none"/>
          </a:ln>
        </p:spPr>
      </p:cxnSp>
      <p:cxnSp>
        <p:nvCxnSpPr>
          <p:cNvPr id="181" name="Google Shape;181;p21"/>
          <p:cNvCxnSpPr/>
          <p:nvPr/>
        </p:nvCxnSpPr>
        <p:spPr>
          <a:xfrm rot="10800000">
            <a:off x="6075860" y="5684620"/>
            <a:ext cx="0" cy="414264"/>
          </a:xfrm>
          <a:prstGeom prst="straightConnector1">
            <a:avLst/>
          </a:prstGeom>
          <a:noFill/>
          <a:ln cap="flat" cmpd="sng" w="57150">
            <a:solidFill>
              <a:srgbClr val="0055A1"/>
            </a:solidFill>
            <a:prstDash val="solid"/>
            <a:miter lim="800000"/>
            <a:headEnd len="sm" w="sm" type="none"/>
            <a:tailEnd len="sm" w="sm" type="none"/>
          </a:ln>
        </p:spPr>
      </p:cxnSp>
      <p:cxnSp>
        <p:nvCxnSpPr>
          <p:cNvPr id="182" name="Google Shape;182;p21"/>
          <p:cNvCxnSpPr/>
          <p:nvPr/>
        </p:nvCxnSpPr>
        <p:spPr>
          <a:xfrm rot="10800000">
            <a:off x="9742985" y="5684620"/>
            <a:ext cx="0" cy="414264"/>
          </a:xfrm>
          <a:prstGeom prst="straightConnector1">
            <a:avLst/>
          </a:prstGeom>
          <a:noFill/>
          <a:ln cap="flat" cmpd="sng" w="57150">
            <a:solidFill>
              <a:srgbClr val="ED1C24"/>
            </a:solidFill>
            <a:prstDash val="solid"/>
            <a:miter lim="800000"/>
            <a:headEnd len="sm" w="sm" type="none"/>
            <a:tailEnd len="sm" w="sm" type="none"/>
          </a:ln>
        </p:spPr>
      </p:cxnSp>
      <p:sp>
        <p:nvSpPr>
          <p:cNvPr id="183" name="Google Shape;183;p21"/>
          <p:cNvSpPr txBox="1"/>
          <p:nvPr>
            <p:ph idx="5" type="body"/>
          </p:nvPr>
        </p:nvSpPr>
        <p:spPr>
          <a:xfrm>
            <a:off x="1371765" y="4635907"/>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84" name="Google Shape;184;p21"/>
          <p:cNvSpPr txBox="1"/>
          <p:nvPr>
            <p:ph idx="6" type="body"/>
          </p:nvPr>
        </p:nvSpPr>
        <p:spPr>
          <a:xfrm>
            <a:off x="1371765" y="3936539"/>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85" name="Google Shape;185;p21"/>
          <p:cNvSpPr txBox="1"/>
          <p:nvPr>
            <p:ph idx="7" type="body"/>
          </p:nvPr>
        </p:nvSpPr>
        <p:spPr>
          <a:xfrm>
            <a:off x="4976079" y="3935294"/>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86" name="Google Shape;186;p21"/>
          <p:cNvSpPr txBox="1"/>
          <p:nvPr>
            <p:ph idx="8" type="body"/>
          </p:nvPr>
        </p:nvSpPr>
        <p:spPr>
          <a:xfrm>
            <a:off x="4976079" y="4635906"/>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87" name="Google Shape;187;p21"/>
          <p:cNvSpPr txBox="1"/>
          <p:nvPr>
            <p:ph idx="9" type="body"/>
          </p:nvPr>
        </p:nvSpPr>
        <p:spPr>
          <a:xfrm>
            <a:off x="8569385" y="3935293"/>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88" name="Google Shape;188;p21"/>
          <p:cNvSpPr txBox="1"/>
          <p:nvPr>
            <p:ph idx="13" type="body"/>
          </p:nvPr>
        </p:nvSpPr>
        <p:spPr>
          <a:xfrm>
            <a:off x="8569385" y="4642627"/>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100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100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2" presetSubtype="4">
                                  <p:stCondLst>
                                    <p:cond delay="1000"/>
                                  </p:stCondLst>
                                  <p:childTnLst>
                                    <p:set>
                                      <p:cBhvr>
                                        <p:cTn dur="1" fill="hold">
                                          <p:stCondLst>
                                            <p:cond delay="0"/>
                                          </p:stCondLst>
                                        </p:cTn>
                                        <p:tgtEl>
                                          <p:spTgt spid="184">
                                            <p:txEl>
                                              <p:pRg end="0" st="0"/>
                                            </p:txEl>
                                          </p:spTgt>
                                        </p:tgtEl>
                                        <p:attrNameLst>
                                          <p:attrName>style.visibility</p:attrName>
                                        </p:attrNameLst>
                                      </p:cBhvr>
                                      <p:to>
                                        <p:strVal val="visible"/>
                                      </p:to>
                                    </p:set>
                                    <p:anim calcmode="lin" valueType="num">
                                      <p:cBhvr additive="base">
                                        <p:cTn dur="1500"/>
                                        <p:tgtEl>
                                          <p:spTgt spid="18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1" st="1"/>
                                            </p:txEl>
                                          </p:spTgt>
                                        </p:tgtEl>
                                        <p:attrNameLst>
                                          <p:attrName>style.visibility</p:attrName>
                                        </p:attrNameLst>
                                      </p:cBhvr>
                                      <p:to>
                                        <p:strVal val="visible"/>
                                      </p:to>
                                    </p:set>
                                    <p:anim calcmode="lin" valueType="num">
                                      <p:cBhvr additive="base">
                                        <p:cTn dur="1500"/>
                                        <p:tgtEl>
                                          <p:spTgt spid="18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2" st="2"/>
                                            </p:txEl>
                                          </p:spTgt>
                                        </p:tgtEl>
                                        <p:attrNameLst>
                                          <p:attrName>style.visibility</p:attrName>
                                        </p:attrNameLst>
                                      </p:cBhvr>
                                      <p:to>
                                        <p:strVal val="visible"/>
                                      </p:to>
                                    </p:set>
                                    <p:anim calcmode="lin" valueType="num">
                                      <p:cBhvr additive="base">
                                        <p:cTn dur="1500"/>
                                        <p:tgtEl>
                                          <p:spTgt spid="18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3" st="3"/>
                                            </p:txEl>
                                          </p:spTgt>
                                        </p:tgtEl>
                                        <p:attrNameLst>
                                          <p:attrName>style.visibility</p:attrName>
                                        </p:attrNameLst>
                                      </p:cBhvr>
                                      <p:to>
                                        <p:strVal val="visible"/>
                                      </p:to>
                                    </p:set>
                                    <p:anim calcmode="lin" valueType="num">
                                      <p:cBhvr additive="base">
                                        <p:cTn dur="1500"/>
                                        <p:tgtEl>
                                          <p:spTgt spid="18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4" st="4"/>
                                            </p:txEl>
                                          </p:spTgt>
                                        </p:tgtEl>
                                        <p:attrNameLst>
                                          <p:attrName>style.visibility</p:attrName>
                                        </p:attrNameLst>
                                      </p:cBhvr>
                                      <p:to>
                                        <p:strVal val="visible"/>
                                      </p:to>
                                    </p:set>
                                    <p:anim calcmode="lin" valueType="num">
                                      <p:cBhvr additive="base">
                                        <p:cTn dur="1500"/>
                                        <p:tgtEl>
                                          <p:spTgt spid="18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5" st="5"/>
                                            </p:txEl>
                                          </p:spTgt>
                                        </p:tgtEl>
                                        <p:attrNameLst>
                                          <p:attrName>style.visibility</p:attrName>
                                        </p:attrNameLst>
                                      </p:cBhvr>
                                      <p:to>
                                        <p:strVal val="visible"/>
                                      </p:to>
                                    </p:set>
                                    <p:anim calcmode="lin" valueType="num">
                                      <p:cBhvr additive="base">
                                        <p:cTn dur="1500"/>
                                        <p:tgtEl>
                                          <p:spTgt spid="18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6" st="6"/>
                                            </p:txEl>
                                          </p:spTgt>
                                        </p:tgtEl>
                                        <p:attrNameLst>
                                          <p:attrName>style.visibility</p:attrName>
                                        </p:attrNameLst>
                                      </p:cBhvr>
                                      <p:to>
                                        <p:strVal val="visible"/>
                                      </p:to>
                                    </p:set>
                                    <p:anim calcmode="lin" valueType="num">
                                      <p:cBhvr additive="base">
                                        <p:cTn dur="1500"/>
                                        <p:tgtEl>
                                          <p:spTgt spid="18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7" st="7"/>
                                            </p:txEl>
                                          </p:spTgt>
                                        </p:tgtEl>
                                        <p:attrNameLst>
                                          <p:attrName>style.visibility</p:attrName>
                                        </p:attrNameLst>
                                      </p:cBhvr>
                                      <p:to>
                                        <p:strVal val="visible"/>
                                      </p:to>
                                    </p:set>
                                    <p:anim calcmode="lin" valueType="num">
                                      <p:cBhvr additive="base">
                                        <p:cTn dur="1500"/>
                                        <p:tgtEl>
                                          <p:spTgt spid="18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4">
                                            <p:txEl>
                                              <p:pRg end="8" st="8"/>
                                            </p:txEl>
                                          </p:spTgt>
                                        </p:tgtEl>
                                        <p:attrNameLst>
                                          <p:attrName>style.visibility</p:attrName>
                                        </p:attrNameLst>
                                      </p:cBhvr>
                                      <p:to>
                                        <p:strVal val="visible"/>
                                      </p:to>
                                    </p:set>
                                    <p:anim calcmode="lin" valueType="num">
                                      <p:cBhvr additive="base">
                                        <p:cTn dur="1500"/>
                                        <p:tgtEl>
                                          <p:spTgt spid="184">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0" st="0"/>
                                            </p:txEl>
                                          </p:spTgt>
                                        </p:tgtEl>
                                        <p:attrNameLst>
                                          <p:attrName>style.visibility</p:attrName>
                                        </p:attrNameLst>
                                      </p:cBhvr>
                                      <p:to>
                                        <p:strVal val="visible"/>
                                      </p:to>
                                    </p:set>
                                    <p:anim calcmode="lin" valueType="num">
                                      <p:cBhvr additive="base">
                                        <p:cTn dur="1500"/>
                                        <p:tgtEl>
                                          <p:spTgt spid="18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1" st="1"/>
                                            </p:txEl>
                                          </p:spTgt>
                                        </p:tgtEl>
                                        <p:attrNameLst>
                                          <p:attrName>style.visibility</p:attrName>
                                        </p:attrNameLst>
                                      </p:cBhvr>
                                      <p:to>
                                        <p:strVal val="visible"/>
                                      </p:to>
                                    </p:set>
                                    <p:anim calcmode="lin" valueType="num">
                                      <p:cBhvr additive="base">
                                        <p:cTn dur="1500"/>
                                        <p:tgtEl>
                                          <p:spTgt spid="18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2" st="2"/>
                                            </p:txEl>
                                          </p:spTgt>
                                        </p:tgtEl>
                                        <p:attrNameLst>
                                          <p:attrName>style.visibility</p:attrName>
                                        </p:attrNameLst>
                                      </p:cBhvr>
                                      <p:to>
                                        <p:strVal val="visible"/>
                                      </p:to>
                                    </p:set>
                                    <p:anim calcmode="lin" valueType="num">
                                      <p:cBhvr additive="base">
                                        <p:cTn dur="1500"/>
                                        <p:tgtEl>
                                          <p:spTgt spid="18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3" st="3"/>
                                            </p:txEl>
                                          </p:spTgt>
                                        </p:tgtEl>
                                        <p:attrNameLst>
                                          <p:attrName>style.visibility</p:attrName>
                                        </p:attrNameLst>
                                      </p:cBhvr>
                                      <p:to>
                                        <p:strVal val="visible"/>
                                      </p:to>
                                    </p:set>
                                    <p:anim calcmode="lin" valueType="num">
                                      <p:cBhvr additive="base">
                                        <p:cTn dur="1500"/>
                                        <p:tgtEl>
                                          <p:spTgt spid="18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4" st="4"/>
                                            </p:txEl>
                                          </p:spTgt>
                                        </p:tgtEl>
                                        <p:attrNameLst>
                                          <p:attrName>style.visibility</p:attrName>
                                        </p:attrNameLst>
                                      </p:cBhvr>
                                      <p:to>
                                        <p:strVal val="visible"/>
                                      </p:to>
                                    </p:set>
                                    <p:anim calcmode="lin" valueType="num">
                                      <p:cBhvr additive="base">
                                        <p:cTn dur="1500"/>
                                        <p:tgtEl>
                                          <p:spTgt spid="18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5" st="5"/>
                                            </p:txEl>
                                          </p:spTgt>
                                        </p:tgtEl>
                                        <p:attrNameLst>
                                          <p:attrName>style.visibility</p:attrName>
                                        </p:attrNameLst>
                                      </p:cBhvr>
                                      <p:to>
                                        <p:strVal val="visible"/>
                                      </p:to>
                                    </p:set>
                                    <p:anim calcmode="lin" valueType="num">
                                      <p:cBhvr additive="base">
                                        <p:cTn dur="1500"/>
                                        <p:tgtEl>
                                          <p:spTgt spid="18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6" st="6"/>
                                            </p:txEl>
                                          </p:spTgt>
                                        </p:tgtEl>
                                        <p:attrNameLst>
                                          <p:attrName>style.visibility</p:attrName>
                                        </p:attrNameLst>
                                      </p:cBhvr>
                                      <p:to>
                                        <p:strVal val="visible"/>
                                      </p:to>
                                    </p:set>
                                    <p:anim calcmode="lin" valueType="num">
                                      <p:cBhvr additive="base">
                                        <p:cTn dur="1500"/>
                                        <p:tgtEl>
                                          <p:spTgt spid="18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7" st="7"/>
                                            </p:txEl>
                                          </p:spTgt>
                                        </p:tgtEl>
                                        <p:attrNameLst>
                                          <p:attrName>style.visibility</p:attrName>
                                        </p:attrNameLst>
                                      </p:cBhvr>
                                      <p:to>
                                        <p:strVal val="visible"/>
                                      </p:to>
                                    </p:set>
                                    <p:anim calcmode="lin" valueType="num">
                                      <p:cBhvr additive="base">
                                        <p:cTn dur="1500"/>
                                        <p:tgtEl>
                                          <p:spTgt spid="18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5">
                                            <p:txEl>
                                              <p:pRg end="8" st="8"/>
                                            </p:txEl>
                                          </p:spTgt>
                                        </p:tgtEl>
                                        <p:attrNameLst>
                                          <p:attrName>style.visibility</p:attrName>
                                        </p:attrNameLst>
                                      </p:cBhvr>
                                      <p:to>
                                        <p:strVal val="visible"/>
                                      </p:to>
                                    </p:set>
                                    <p:anim calcmode="lin" valueType="num">
                                      <p:cBhvr additive="base">
                                        <p:cTn dur="1500"/>
                                        <p:tgtEl>
                                          <p:spTgt spid="18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0" st="0"/>
                                            </p:txEl>
                                          </p:spTgt>
                                        </p:tgtEl>
                                        <p:attrNameLst>
                                          <p:attrName>style.visibility</p:attrName>
                                        </p:attrNameLst>
                                      </p:cBhvr>
                                      <p:to>
                                        <p:strVal val="visible"/>
                                      </p:to>
                                    </p:set>
                                    <p:anim calcmode="lin" valueType="num">
                                      <p:cBhvr additive="base">
                                        <p:cTn dur="1500"/>
                                        <p:tgtEl>
                                          <p:spTgt spid="18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1" st="1"/>
                                            </p:txEl>
                                          </p:spTgt>
                                        </p:tgtEl>
                                        <p:attrNameLst>
                                          <p:attrName>style.visibility</p:attrName>
                                        </p:attrNameLst>
                                      </p:cBhvr>
                                      <p:to>
                                        <p:strVal val="visible"/>
                                      </p:to>
                                    </p:set>
                                    <p:anim calcmode="lin" valueType="num">
                                      <p:cBhvr additive="base">
                                        <p:cTn dur="1500"/>
                                        <p:tgtEl>
                                          <p:spTgt spid="18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2" st="2"/>
                                            </p:txEl>
                                          </p:spTgt>
                                        </p:tgtEl>
                                        <p:attrNameLst>
                                          <p:attrName>style.visibility</p:attrName>
                                        </p:attrNameLst>
                                      </p:cBhvr>
                                      <p:to>
                                        <p:strVal val="visible"/>
                                      </p:to>
                                    </p:set>
                                    <p:anim calcmode="lin" valueType="num">
                                      <p:cBhvr additive="base">
                                        <p:cTn dur="1500"/>
                                        <p:tgtEl>
                                          <p:spTgt spid="18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3" st="3"/>
                                            </p:txEl>
                                          </p:spTgt>
                                        </p:tgtEl>
                                        <p:attrNameLst>
                                          <p:attrName>style.visibility</p:attrName>
                                        </p:attrNameLst>
                                      </p:cBhvr>
                                      <p:to>
                                        <p:strVal val="visible"/>
                                      </p:to>
                                    </p:set>
                                    <p:anim calcmode="lin" valueType="num">
                                      <p:cBhvr additive="base">
                                        <p:cTn dur="1500"/>
                                        <p:tgtEl>
                                          <p:spTgt spid="18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4" st="4"/>
                                            </p:txEl>
                                          </p:spTgt>
                                        </p:tgtEl>
                                        <p:attrNameLst>
                                          <p:attrName>style.visibility</p:attrName>
                                        </p:attrNameLst>
                                      </p:cBhvr>
                                      <p:to>
                                        <p:strVal val="visible"/>
                                      </p:to>
                                    </p:set>
                                    <p:anim calcmode="lin" valueType="num">
                                      <p:cBhvr additive="base">
                                        <p:cTn dur="1500"/>
                                        <p:tgtEl>
                                          <p:spTgt spid="18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5" st="5"/>
                                            </p:txEl>
                                          </p:spTgt>
                                        </p:tgtEl>
                                        <p:attrNameLst>
                                          <p:attrName>style.visibility</p:attrName>
                                        </p:attrNameLst>
                                      </p:cBhvr>
                                      <p:to>
                                        <p:strVal val="visible"/>
                                      </p:to>
                                    </p:set>
                                    <p:anim calcmode="lin" valueType="num">
                                      <p:cBhvr additive="base">
                                        <p:cTn dur="1500"/>
                                        <p:tgtEl>
                                          <p:spTgt spid="18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6" st="6"/>
                                            </p:txEl>
                                          </p:spTgt>
                                        </p:tgtEl>
                                        <p:attrNameLst>
                                          <p:attrName>style.visibility</p:attrName>
                                        </p:attrNameLst>
                                      </p:cBhvr>
                                      <p:to>
                                        <p:strVal val="visible"/>
                                      </p:to>
                                    </p:set>
                                    <p:anim calcmode="lin" valueType="num">
                                      <p:cBhvr additive="base">
                                        <p:cTn dur="1500"/>
                                        <p:tgtEl>
                                          <p:spTgt spid="18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7" st="7"/>
                                            </p:txEl>
                                          </p:spTgt>
                                        </p:tgtEl>
                                        <p:attrNameLst>
                                          <p:attrName>style.visibility</p:attrName>
                                        </p:attrNameLst>
                                      </p:cBhvr>
                                      <p:to>
                                        <p:strVal val="visible"/>
                                      </p:to>
                                    </p:set>
                                    <p:anim calcmode="lin" valueType="num">
                                      <p:cBhvr additive="base">
                                        <p:cTn dur="1500"/>
                                        <p:tgtEl>
                                          <p:spTgt spid="18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87">
                                            <p:txEl>
                                              <p:pRg end="8" st="8"/>
                                            </p:txEl>
                                          </p:spTgt>
                                        </p:tgtEl>
                                        <p:attrNameLst>
                                          <p:attrName>style.visibility</p:attrName>
                                        </p:attrNameLst>
                                      </p:cBhvr>
                                      <p:to>
                                        <p:strVal val="visible"/>
                                      </p:to>
                                    </p:set>
                                    <p:anim calcmode="lin" valueType="num">
                                      <p:cBhvr additive="base">
                                        <p:cTn dur="1500"/>
                                        <p:tgtEl>
                                          <p:spTgt spid="18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0" st="0"/>
                                            </p:txEl>
                                          </p:spTgt>
                                        </p:tgtEl>
                                        <p:attrNameLst>
                                          <p:attrName>style.visibility</p:attrName>
                                        </p:attrNameLst>
                                      </p:cBhvr>
                                      <p:to>
                                        <p:strVal val="visible"/>
                                      </p:to>
                                    </p:set>
                                    <p:anim calcmode="lin" valueType="num">
                                      <p:cBhvr additive="base">
                                        <p:cTn dur="1500"/>
                                        <p:tgtEl>
                                          <p:spTgt spid="18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1" st="1"/>
                                            </p:txEl>
                                          </p:spTgt>
                                        </p:tgtEl>
                                        <p:attrNameLst>
                                          <p:attrName>style.visibility</p:attrName>
                                        </p:attrNameLst>
                                      </p:cBhvr>
                                      <p:to>
                                        <p:strVal val="visible"/>
                                      </p:to>
                                    </p:set>
                                    <p:anim calcmode="lin" valueType="num">
                                      <p:cBhvr additive="base">
                                        <p:cTn dur="1500"/>
                                        <p:tgtEl>
                                          <p:spTgt spid="18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2" st="2"/>
                                            </p:txEl>
                                          </p:spTgt>
                                        </p:tgtEl>
                                        <p:attrNameLst>
                                          <p:attrName>style.visibility</p:attrName>
                                        </p:attrNameLst>
                                      </p:cBhvr>
                                      <p:to>
                                        <p:strVal val="visible"/>
                                      </p:to>
                                    </p:set>
                                    <p:anim calcmode="lin" valueType="num">
                                      <p:cBhvr additive="base">
                                        <p:cTn dur="1500"/>
                                        <p:tgtEl>
                                          <p:spTgt spid="18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3" st="3"/>
                                            </p:txEl>
                                          </p:spTgt>
                                        </p:tgtEl>
                                        <p:attrNameLst>
                                          <p:attrName>style.visibility</p:attrName>
                                        </p:attrNameLst>
                                      </p:cBhvr>
                                      <p:to>
                                        <p:strVal val="visible"/>
                                      </p:to>
                                    </p:set>
                                    <p:anim calcmode="lin" valueType="num">
                                      <p:cBhvr additive="base">
                                        <p:cTn dur="1500"/>
                                        <p:tgtEl>
                                          <p:spTgt spid="18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4" st="4"/>
                                            </p:txEl>
                                          </p:spTgt>
                                        </p:tgtEl>
                                        <p:attrNameLst>
                                          <p:attrName>style.visibility</p:attrName>
                                        </p:attrNameLst>
                                      </p:cBhvr>
                                      <p:to>
                                        <p:strVal val="visible"/>
                                      </p:to>
                                    </p:set>
                                    <p:anim calcmode="lin" valueType="num">
                                      <p:cBhvr additive="base">
                                        <p:cTn dur="1500"/>
                                        <p:tgtEl>
                                          <p:spTgt spid="18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5" st="5"/>
                                            </p:txEl>
                                          </p:spTgt>
                                        </p:tgtEl>
                                        <p:attrNameLst>
                                          <p:attrName>style.visibility</p:attrName>
                                        </p:attrNameLst>
                                      </p:cBhvr>
                                      <p:to>
                                        <p:strVal val="visible"/>
                                      </p:to>
                                    </p:set>
                                    <p:anim calcmode="lin" valueType="num">
                                      <p:cBhvr additive="base">
                                        <p:cTn dur="1500"/>
                                        <p:tgtEl>
                                          <p:spTgt spid="18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6" st="6"/>
                                            </p:txEl>
                                          </p:spTgt>
                                        </p:tgtEl>
                                        <p:attrNameLst>
                                          <p:attrName>style.visibility</p:attrName>
                                        </p:attrNameLst>
                                      </p:cBhvr>
                                      <p:to>
                                        <p:strVal val="visible"/>
                                      </p:to>
                                    </p:set>
                                    <p:anim calcmode="lin" valueType="num">
                                      <p:cBhvr additive="base">
                                        <p:cTn dur="1500"/>
                                        <p:tgtEl>
                                          <p:spTgt spid="18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7" st="7"/>
                                            </p:txEl>
                                          </p:spTgt>
                                        </p:tgtEl>
                                        <p:attrNameLst>
                                          <p:attrName>style.visibility</p:attrName>
                                        </p:attrNameLst>
                                      </p:cBhvr>
                                      <p:to>
                                        <p:strVal val="visible"/>
                                      </p:to>
                                    </p:set>
                                    <p:anim calcmode="lin" valueType="num">
                                      <p:cBhvr additive="base">
                                        <p:cTn dur="1500"/>
                                        <p:tgtEl>
                                          <p:spTgt spid="18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3">
                                            <p:txEl>
                                              <p:pRg end="8" st="8"/>
                                            </p:txEl>
                                          </p:spTgt>
                                        </p:tgtEl>
                                        <p:attrNameLst>
                                          <p:attrName>style.visibility</p:attrName>
                                        </p:attrNameLst>
                                      </p:cBhvr>
                                      <p:to>
                                        <p:strVal val="visible"/>
                                      </p:to>
                                    </p:set>
                                    <p:anim calcmode="lin" valueType="num">
                                      <p:cBhvr additive="base">
                                        <p:cTn dur="1500"/>
                                        <p:tgtEl>
                                          <p:spTgt spid="183">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0" st="0"/>
                                            </p:txEl>
                                          </p:spTgt>
                                        </p:tgtEl>
                                        <p:attrNameLst>
                                          <p:attrName>style.visibility</p:attrName>
                                        </p:attrNameLst>
                                      </p:cBhvr>
                                      <p:to>
                                        <p:strVal val="visible"/>
                                      </p:to>
                                    </p:set>
                                    <p:anim calcmode="lin" valueType="num">
                                      <p:cBhvr additive="base">
                                        <p:cTn dur="1500"/>
                                        <p:tgtEl>
                                          <p:spTgt spid="18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1" st="1"/>
                                            </p:txEl>
                                          </p:spTgt>
                                        </p:tgtEl>
                                        <p:attrNameLst>
                                          <p:attrName>style.visibility</p:attrName>
                                        </p:attrNameLst>
                                      </p:cBhvr>
                                      <p:to>
                                        <p:strVal val="visible"/>
                                      </p:to>
                                    </p:set>
                                    <p:anim calcmode="lin" valueType="num">
                                      <p:cBhvr additive="base">
                                        <p:cTn dur="1500"/>
                                        <p:tgtEl>
                                          <p:spTgt spid="18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2" st="2"/>
                                            </p:txEl>
                                          </p:spTgt>
                                        </p:tgtEl>
                                        <p:attrNameLst>
                                          <p:attrName>style.visibility</p:attrName>
                                        </p:attrNameLst>
                                      </p:cBhvr>
                                      <p:to>
                                        <p:strVal val="visible"/>
                                      </p:to>
                                    </p:set>
                                    <p:anim calcmode="lin" valueType="num">
                                      <p:cBhvr additive="base">
                                        <p:cTn dur="1500"/>
                                        <p:tgtEl>
                                          <p:spTgt spid="18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3" st="3"/>
                                            </p:txEl>
                                          </p:spTgt>
                                        </p:tgtEl>
                                        <p:attrNameLst>
                                          <p:attrName>style.visibility</p:attrName>
                                        </p:attrNameLst>
                                      </p:cBhvr>
                                      <p:to>
                                        <p:strVal val="visible"/>
                                      </p:to>
                                    </p:set>
                                    <p:anim calcmode="lin" valueType="num">
                                      <p:cBhvr additive="base">
                                        <p:cTn dur="1500"/>
                                        <p:tgtEl>
                                          <p:spTgt spid="18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4" st="4"/>
                                            </p:txEl>
                                          </p:spTgt>
                                        </p:tgtEl>
                                        <p:attrNameLst>
                                          <p:attrName>style.visibility</p:attrName>
                                        </p:attrNameLst>
                                      </p:cBhvr>
                                      <p:to>
                                        <p:strVal val="visible"/>
                                      </p:to>
                                    </p:set>
                                    <p:anim calcmode="lin" valueType="num">
                                      <p:cBhvr additive="base">
                                        <p:cTn dur="1500"/>
                                        <p:tgtEl>
                                          <p:spTgt spid="18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5" st="5"/>
                                            </p:txEl>
                                          </p:spTgt>
                                        </p:tgtEl>
                                        <p:attrNameLst>
                                          <p:attrName>style.visibility</p:attrName>
                                        </p:attrNameLst>
                                      </p:cBhvr>
                                      <p:to>
                                        <p:strVal val="visible"/>
                                      </p:to>
                                    </p:set>
                                    <p:anim calcmode="lin" valueType="num">
                                      <p:cBhvr additive="base">
                                        <p:cTn dur="1500"/>
                                        <p:tgtEl>
                                          <p:spTgt spid="18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6" st="6"/>
                                            </p:txEl>
                                          </p:spTgt>
                                        </p:tgtEl>
                                        <p:attrNameLst>
                                          <p:attrName>style.visibility</p:attrName>
                                        </p:attrNameLst>
                                      </p:cBhvr>
                                      <p:to>
                                        <p:strVal val="visible"/>
                                      </p:to>
                                    </p:set>
                                    <p:anim calcmode="lin" valueType="num">
                                      <p:cBhvr additive="base">
                                        <p:cTn dur="1500"/>
                                        <p:tgtEl>
                                          <p:spTgt spid="18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7" st="7"/>
                                            </p:txEl>
                                          </p:spTgt>
                                        </p:tgtEl>
                                        <p:attrNameLst>
                                          <p:attrName>style.visibility</p:attrName>
                                        </p:attrNameLst>
                                      </p:cBhvr>
                                      <p:to>
                                        <p:strVal val="visible"/>
                                      </p:to>
                                    </p:set>
                                    <p:anim calcmode="lin" valueType="num">
                                      <p:cBhvr additive="base">
                                        <p:cTn dur="1500"/>
                                        <p:tgtEl>
                                          <p:spTgt spid="18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6">
                                            <p:txEl>
                                              <p:pRg end="8" st="8"/>
                                            </p:txEl>
                                          </p:spTgt>
                                        </p:tgtEl>
                                        <p:attrNameLst>
                                          <p:attrName>style.visibility</p:attrName>
                                        </p:attrNameLst>
                                      </p:cBhvr>
                                      <p:to>
                                        <p:strVal val="visible"/>
                                      </p:to>
                                    </p:set>
                                    <p:anim calcmode="lin" valueType="num">
                                      <p:cBhvr additive="base">
                                        <p:cTn dur="1500"/>
                                        <p:tgtEl>
                                          <p:spTgt spid="18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0" st="0"/>
                                            </p:txEl>
                                          </p:spTgt>
                                        </p:tgtEl>
                                        <p:attrNameLst>
                                          <p:attrName>style.visibility</p:attrName>
                                        </p:attrNameLst>
                                      </p:cBhvr>
                                      <p:to>
                                        <p:strVal val="visible"/>
                                      </p:to>
                                    </p:set>
                                    <p:anim calcmode="lin" valueType="num">
                                      <p:cBhvr additive="base">
                                        <p:cTn dur="1500"/>
                                        <p:tgtEl>
                                          <p:spTgt spid="18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1" st="1"/>
                                            </p:txEl>
                                          </p:spTgt>
                                        </p:tgtEl>
                                        <p:attrNameLst>
                                          <p:attrName>style.visibility</p:attrName>
                                        </p:attrNameLst>
                                      </p:cBhvr>
                                      <p:to>
                                        <p:strVal val="visible"/>
                                      </p:to>
                                    </p:set>
                                    <p:anim calcmode="lin" valueType="num">
                                      <p:cBhvr additive="base">
                                        <p:cTn dur="1500"/>
                                        <p:tgtEl>
                                          <p:spTgt spid="18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2" st="2"/>
                                            </p:txEl>
                                          </p:spTgt>
                                        </p:tgtEl>
                                        <p:attrNameLst>
                                          <p:attrName>style.visibility</p:attrName>
                                        </p:attrNameLst>
                                      </p:cBhvr>
                                      <p:to>
                                        <p:strVal val="visible"/>
                                      </p:to>
                                    </p:set>
                                    <p:anim calcmode="lin" valueType="num">
                                      <p:cBhvr additive="base">
                                        <p:cTn dur="1500"/>
                                        <p:tgtEl>
                                          <p:spTgt spid="18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3" st="3"/>
                                            </p:txEl>
                                          </p:spTgt>
                                        </p:tgtEl>
                                        <p:attrNameLst>
                                          <p:attrName>style.visibility</p:attrName>
                                        </p:attrNameLst>
                                      </p:cBhvr>
                                      <p:to>
                                        <p:strVal val="visible"/>
                                      </p:to>
                                    </p:set>
                                    <p:anim calcmode="lin" valueType="num">
                                      <p:cBhvr additive="base">
                                        <p:cTn dur="1500"/>
                                        <p:tgtEl>
                                          <p:spTgt spid="18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4" st="4"/>
                                            </p:txEl>
                                          </p:spTgt>
                                        </p:tgtEl>
                                        <p:attrNameLst>
                                          <p:attrName>style.visibility</p:attrName>
                                        </p:attrNameLst>
                                      </p:cBhvr>
                                      <p:to>
                                        <p:strVal val="visible"/>
                                      </p:to>
                                    </p:set>
                                    <p:anim calcmode="lin" valueType="num">
                                      <p:cBhvr additive="base">
                                        <p:cTn dur="1500"/>
                                        <p:tgtEl>
                                          <p:spTgt spid="18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5" st="5"/>
                                            </p:txEl>
                                          </p:spTgt>
                                        </p:tgtEl>
                                        <p:attrNameLst>
                                          <p:attrName>style.visibility</p:attrName>
                                        </p:attrNameLst>
                                      </p:cBhvr>
                                      <p:to>
                                        <p:strVal val="visible"/>
                                      </p:to>
                                    </p:set>
                                    <p:anim calcmode="lin" valueType="num">
                                      <p:cBhvr additive="base">
                                        <p:cTn dur="1500"/>
                                        <p:tgtEl>
                                          <p:spTgt spid="18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6" st="6"/>
                                            </p:txEl>
                                          </p:spTgt>
                                        </p:tgtEl>
                                        <p:attrNameLst>
                                          <p:attrName>style.visibility</p:attrName>
                                        </p:attrNameLst>
                                      </p:cBhvr>
                                      <p:to>
                                        <p:strVal val="visible"/>
                                      </p:to>
                                    </p:set>
                                    <p:anim calcmode="lin" valueType="num">
                                      <p:cBhvr additive="base">
                                        <p:cTn dur="1500"/>
                                        <p:tgtEl>
                                          <p:spTgt spid="18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7" st="7"/>
                                            </p:txEl>
                                          </p:spTgt>
                                        </p:tgtEl>
                                        <p:attrNameLst>
                                          <p:attrName>style.visibility</p:attrName>
                                        </p:attrNameLst>
                                      </p:cBhvr>
                                      <p:to>
                                        <p:strVal val="visible"/>
                                      </p:to>
                                    </p:set>
                                    <p:anim calcmode="lin" valueType="num">
                                      <p:cBhvr additive="base">
                                        <p:cTn dur="1500"/>
                                        <p:tgtEl>
                                          <p:spTgt spid="18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88">
                                            <p:txEl>
                                              <p:pRg end="8" st="8"/>
                                            </p:txEl>
                                          </p:spTgt>
                                        </p:tgtEl>
                                        <p:attrNameLst>
                                          <p:attrName>style.visibility</p:attrName>
                                        </p:attrNameLst>
                                      </p:cBhvr>
                                      <p:to>
                                        <p:strVal val="visible"/>
                                      </p:to>
                                    </p:set>
                                    <p:anim calcmode="lin" valueType="num">
                                      <p:cBhvr additive="base">
                                        <p:cTn dur="1500"/>
                                        <p:tgtEl>
                                          <p:spTgt spid="18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300"/>
                                  </p:stCondLst>
                                  <p:childTnLst>
                                    <p:set>
                                      <p:cBhvr>
                                        <p:cTn dur="1" fill="hold">
                                          <p:stCondLst>
                                            <p:cond delay="0"/>
                                          </p:stCondLst>
                                        </p:cTn>
                                        <p:tgtEl>
                                          <p:spTgt spid="179"/>
                                        </p:tgtEl>
                                        <p:attrNameLst>
                                          <p:attrName>style.visibility</p:attrName>
                                        </p:attrNameLst>
                                      </p:cBhvr>
                                      <p:to>
                                        <p:strVal val="visible"/>
                                      </p:to>
                                    </p:set>
                                    <p:animEffect filter="fade" transition="in">
                                      <p:cBhvr>
                                        <p:cTn dur="11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Slide Team" showMasterSp="0">
  <p:cSld name="18_Slide Team">
    <p:spTree>
      <p:nvGrpSpPr>
        <p:cNvPr id="189" name="Shape 189"/>
        <p:cNvGrpSpPr/>
        <p:nvPr/>
      </p:nvGrpSpPr>
      <p:grpSpPr>
        <a:xfrm>
          <a:off x="0" y="0"/>
          <a:ext cx="0" cy="0"/>
          <a:chOff x="0" y="0"/>
          <a:chExt cx="0" cy="0"/>
        </a:xfrm>
      </p:grpSpPr>
      <p:pic>
        <p:nvPicPr>
          <p:cNvPr id="190" name="Google Shape;190;p22"/>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191" name="Google Shape;191;p22"/>
          <p:cNvSpPr/>
          <p:nvPr/>
        </p:nvSpPr>
        <p:spPr>
          <a:xfrm>
            <a:off x="0" y="3213979"/>
            <a:ext cx="12192000" cy="36440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pic>
        <p:nvPicPr>
          <p:cNvPr id="192" name="Google Shape;192;p22"/>
          <p:cNvPicPr preferRelativeResize="0"/>
          <p:nvPr/>
        </p:nvPicPr>
        <p:blipFill rotWithShape="1">
          <a:blip r:embed="rId3">
            <a:alphaModFix/>
          </a:blip>
          <a:srcRect b="0" l="0" r="0" t="0"/>
          <a:stretch/>
        </p:blipFill>
        <p:spPr>
          <a:xfrm>
            <a:off x="3101874" y="2827298"/>
            <a:ext cx="3244930" cy="1040450"/>
          </a:xfrm>
          <a:prstGeom prst="rect">
            <a:avLst/>
          </a:prstGeom>
          <a:noFill/>
          <a:ln>
            <a:noFill/>
          </a:ln>
        </p:spPr>
      </p:pic>
      <p:pic>
        <p:nvPicPr>
          <p:cNvPr id="193" name="Google Shape;193;p22"/>
          <p:cNvPicPr preferRelativeResize="0"/>
          <p:nvPr/>
        </p:nvPicPr>
        <p:blipFill rotWithShape="1">
          <a:blip r:embed="rId3">
            <a:alphaModFix/>
          </a:blip>
          <a:srcRect b="0" l="0" r="0" t="0"/>
          <a:stretch/>
        </p:blipFill>
        <p:spPr>
          <a:xfrm>
            <a:off x="5788209" y="2827298"/>
            <a:ext cx="3244930" cy="1040450"/>
          </a:xfrm>
          <a:prstGeom prst="rect">
            <a:avLst/>
          </a:prstGeom>
          <a:noFill/>
          <a:ln>
            <a:noFill/>
          </a:ln>
        </p:spPr>
      </p:pic>
      <p:pic>
        <p:nvPicPr>
          <p:cNvPr id="194" name="Google Shape;194;p22"/>
          <p:cNvPicPr preferRelativeResize="0"/>
          <p:nvPr/>
        </p:nvPicPr>
        <p:blipFill rotWithShape="1">
          <a:blip r:embed="rId3">
            <a:alphaModFix/>
          </a:blip>
          <a:srcRect b="0" l="0" r="0" t="0"/>
          <a:stretch/>
        </p:blipFill>
        <p:spPr>
          <a:xfrm>
            <a:off x="8504251" y="2827298"/>
            <a:ext cx="3244930" cy="1040450"/>
          </a:xfrm>
          <a:prstGeom prst="rect">
            <a:avLst/>
          </a:prstGeom>
          <a:noFill/>
          <a:ln>
            <a:noFill/>
          </a:ln>
        </p:spPr>
      </p:pic>
      <p:pic>
        <p:nvPicPr>
          <p:cNvPr id="195" name="Google Shape;195;p22"/>
          <p:cNvPicPr preferRelativeResize="0"/>
          <p:nvPr/>
        </p:nvPicPr>
        <p:blipFill rotWithShape="1">
          <a:blip r:embed="rId3">
            <a:alphaModFix/>
          </a:blip>
          <a:srcRect b="0" l="0" r="0" t="0"/>
          <a:stretch/>
        </p:blipFill>
        <p:spPr>
          <a:xfrm>
            <a:off x="482989" y="2827298"/>
            <a:ext cx="3244930" cy="1040450"/>
          </a:xfrm>
          <a:prstGeom prst="rect">
            <a:avLst/>
          </a:prstGeom>
          <a:noFill/>
          <a:ln>
            <a:noFill/>
          </a:ln>
        </p:spPr>
      </p:pic>
      <p:sp>
        <p:nvSpPr>
          <p:cNvPr id="196" name="Google Shape;196;p22"/>
          <p:cNvSpPr txBox="1"/>
          <p:nvPr>
            <p:ph idx="1" type="body"/>
          </p:nvPr>
        </p:nvSpPr>
        <p:spPr>
          <a:xfrm>
            <a:off x="881571" y="4616045"/>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97" name="Google Shape;197;p22"/>
          <p:cNvSpPr txBox="1"/>
          <p:nvPr>
            <p:ph idx="2" type="body"/>
          </p:nvPr>
        </p:nvSpPr>
        <p:spPr>
          <a:xfrm>
            <a:off x="881571" y="3916677"/>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98" name="Google Shape;198;p22"/>
          <p:cNvSpPr txBox="1"/>
          <p:nvPr>
            <p:ph idx="3" type="body"/>
          </p:nvPr>
        </p:nvSpPr>
        <p:spPr>
          <a:xfrm>
            <a:off x="9059593" y="4613736"/>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199" name="Google Shape;199;p22"/>
          <p:cNvSpPr txBox="1"/>
          <p:nvPr>
            <p:ph idx="4" type="body"/>
          </p:nvPr>
        </p:nvSpPr>
        <p:spPr>
          <a:xfrm>
            <a:off x="9059593" y="3914368"/>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0" name="Google Shape;200;p22"/>
          <p:cNvSpPr txBox="1"/>
          <p:nvPr>
            <p:ph idx="5" type="body"/>
          </p:nvPr>
        </p:nvSpPr>
        <p:spPr>
          <a:xfrm>
            <a:off x="3567492" y="4616045"/>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1" name="Google Shape;201;p22"/>
          <p:cNvSpPr txBox="1"/>
          <p:nvPr>
            <p:ph idx="6" type="body"/>
          </p:nvPr>
        </p:nvSpPr>
        <p:spPr>
          <a:xfrm>
            <a:off x="3567492" y="3916677"/>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2" name="Google Shape;202;p22"/>
          <p:cNvSpPr txBox="1"/>
          <p:nvPr>
            <p:ph idx="7" type="body"/>
          </p:nvPr>
        </p:nvSpPr>
        <p:spPr>
          <a:xfrm>
            <a:off x="6253413" y="4613736"/>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3" name="Google Shape;203;p22"/>
          <p:cNvSpPr txBox="1"/>
          <p:nvPr>
            <p:ph idx="8" type="body"/>
          </p:nvPr>
        </p:nvSpPr>
        <p:spPr>
          <a:xfrm>
            <a:off x="6253413" y="3914368"/>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4" name="Google Shape;204;p22"/>
          <p:cNvSpPr/>
          <p:nvPr>
            <p:ph idx="9" type="pic"/>
          </p:nvPr>
        </p:nvSpPr>
        <p:spPr>
          <a:xfrm>
            <a:off x="1191054" y="1754163"/>
            <a:ext cx="1828800" cy="1828800"/>
          </a:xfrm>
          <a:prstGeom prst="ellipse">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5" name="Google Shape;205;p22"/>
          <p:cNvSpPr/>
          <p:nvPr>
            <p:ph idx="13" type="pic"/>
          </p:nvPr>
        </p:nvSpPr>
        <p:spPr>
          <a:xfrm>
            <a:off x="3828337" y="1754163"/>
            <a:ext cx="1828800" cy="1828800"/>
          </a:xfrm>
          <a:prstGeom prst="ellipse">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6" name="Google Shape;206;p22"/>
          <p:cNvSpPr/>
          <p:nvPr>
            <p:ph idx="14" type="pic"/>
          </p:nvPr>
        </p:nvSpPr>
        <p:spPr>
          <a:xfrm>
            <a:off x="6496858" y="1754163"/>
            <a:ext cx="1828800" cy="1828800"/>
          </a:xfrm>
          <a:prstGeom prst="ellipse">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7" name="Google Shape;207;p22"/>
          <p:cNvSpPr/>
          <p:nvPr>
            <p:ph idx="15" type="pic"/>
          </p:nvPr>
        </p:nvSpPr>
        <p:spPr>
          <a:xfrm>
            <a:off x="9216646" y="1754163"/>
            <a:ext cx="1828800" cy="1828800"/>
          </a:xfrm>
          <a:prstGeom prst="ellipse">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08" name="Google Shape;208;p22"/>
          <p:cNvSpPr txBox="1"/>
          <p:nvPr>
            <p:ph type="title"/>
          </p:nvPr>
        </p:nvSpPr>
        <p:spPr>
          <a:xfrm>
            <a:off x="848833" y="5646776"/>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209" name="Google Shape;209;p22"/>
          <p:cNvSpPr txBox="1"/>
          <p:nvPr>
            <p:ph idx="16" type="body"/>
          </p:nvPr>
        </p:nvSpPr>
        <p:spPr>
          <a:xfrm>
            <a:off x="1791730" y="6179211"/>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100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1500"/>
                                        <p:tgtEl>
                                          <p:spTgt spid="19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1500"/>
                                        <p:tgtEl>
                                          <p:spTgt spid="19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1500"/>
                                        <p:tgtEl>
                                          <p:spTgt spid="19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1500"/>
                                        <p:tgtEl>
                                          <p:spTgt spid="19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4" st="4"/>
                                            </p:txEl>
                                          </p:spTgt>
                                        </p:tgtEl>
                                        <p:attrNameLst>
                                          <p:attrName>style.visibility</p:attrName>
                                        </p:attrNameLst>
                                      </p:cBhvr>
                                      <p:to>
                                        <p:strVal val="visible"/>
                                      </p:to>
                                    </p:set>
                                    <p:anim calcmode="lin" valueType="num">
                                      <p:cBhvr additive="base">
                                        <p:cTn dur="1500"/>
                                        <p:tgtEl>
                                          <p:spTgt spid="19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5" st="5"/>
                                            </p:txEl>
                                          </p:spTgt>
                                        </p:tgtEl>
                                        <p:attrNameLst>
                                          <p:attrName>style.visibility</p:attrName>
                                        </p:attrNameLst>
                                      </p:cBhvr>
                                      <p:to>
                                        <p:strVal val="visible"/>
                                      </p:to>
                                    </p:set>
                                    <p:anim calcmode="lin" valueType="num">
                                      <p:cBhvr additive="base">
                                        <p:cTn dur="1500"/>
                                        <p:tgtEl>
                                          <p:spTgt spid="19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6" st="6"/>
                                            </p:txEl>
                                          </p:spTgt>
                                        </p:tgtEl>
                                        <p:attrNameLst>
                                          <p:attrName>style.visibility</p:attrName>
                                        </p:attrNameLst>
                                      </p:cBhvr>
                                      <p:to>
                                        <p:strVal val="visible"/>
                                      </p:to>
                                    </p:set>
                                    <p:anim calcmode="lin" valueType="num">
                                      <p:cBhvr additive="base">
                                        <p:cTn dur="1500"/>
                                        <p:tgtEl>
                                          <p:spTgt spid="19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7" st="7"/>
                                            </p:txEl>
                                          </p:spTgt>
                                        </p:tgtEl>
                                        <p:attrNameLst>
                                          <p:attrName>style.visibility</p:attrName>
                                        </p:attrNameLst>
                                      </p:cBhvr>
                                      <p:to>
                                        <p:strVal val="visible"/>
                                      </p:to>
                                    </p:set>
                                    <p:anim calcmode="lin" valueType="num">
                                      <p:cBhvr additive="base">
                                        <p:cTn dur="1500"/>
                                        <p:tgtEl>
                                          <p:spTgt spid="19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7">
                                            <p:txEl>
                                              <p:pRg end="8" st="8"/>
                                            </p:txEl>
                                          </p:spTgt>
                                        </p:tgtEl>
                                        <p:attrNameLst>
                                          <p:attrName>style.visibility</p:attrName>
                                        </p:attrNameLst>
                                      </p:cBhvr>
                                      <p:to>
                                        <p:strVal val="visible"/>
                                      </p:to>
                                    </p:set>
                                    <p:anim calcmode="lin" valueType="num">
                                      <p:cBhvr additive="base">
                                        <p:cTn dur="1500"/>
                                        <p:tgtEl>
                                          <p:spTgt spid="19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0" st="0"/>
                                            </p:txEl>
                                          </p:spTgt>
                                        </p:tgtEl>
                                        <p:attrNameLst>
                                          <p:attrName>style.visibility</p:attrName>
                                        </p:attrNameLst>
                                      </p:cBhvr>
                                      <p:to>
                                        <p:strVal val="visible"/>
                                      </p:to>
                                    </p:set>
                                    <p:anim calcmode="lin" valueType="num">
                                      <p:cBhvr additive="base">
                                        <p:cTn dur="1500"/>
                                        <p:tgtEl>
                                          <p:spTgt spid="19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1" st="1"/>
                                            </p:txEl>
                                          </p:spTgt>
                                        </p:tgtEl>
                                        <p:attrNameLst>
                                          <p:attrName>style.visibility</p:attrName>
                                        </p:attrNameLst>
                                      </p:cBhvr>
                                      <p:to>
                                        <p:strVal val="visible"/>
                                      </p:to>
                                    </p:set>
                                    <p:anim calcmode="lin" valueType="num">
                                      <p:cBhvr additive="base">
                                        <p:cTn dur="1500"/>
                                        <p:tgtEl>
                                          <p:spTgt spid="19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2" st="2"/>
                                            </p:txEl>
                                          </p:spTgt>
                                        </p:tgtEl>
                                        <p:attrNameLst>
                                          <p:attrName>style.visibility</p:attrName>
                                        </p:attrNameLst>
                                      </p:cBhvr>
                                      <p:to>
                                        <p:strVal val="visible"/>
                                      </p:to>
                                    </p:set>
                                    <p:anim calcmode="lin" valueType="num">
                                      <p:cBhvr additive="base">
                                        <p:cTn dur="1500"/>
                                        <p:tgtEl>
                                          <p:spTgt spid="19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3" st="3"/>
                                            </p:txEl>
                                          </p:spTgt>
                                        </p:tgtEl>
                                        <p:attrNameLst>
                                          <p:attrName>style.visibility</p:attrName>
                                        </p:attrNameLst>
                                      </p:cBhvr>
                                      <p:to>
                                        <p:strVal val="visible"/>
                                      </p:to>
                                    </p:set>
                                    <p:anim calcmode="lin" valueType="num">
                                      <p:cBhvr additive="base">
                                        <p:cTn dur="1500"/>
                                        <p:tgtEl>
                                          <p:spTgt spid="19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4" st="4"/>
                                            </p:txEl>
                                          </p:spTgt>
                                        </p:tgtEl>
                                        <p:attrNameLst>
                                          <p:attrName>style.visibility</p:attrName>
                                        </p:attrNameLst>
                                      </p:cBhvr>
                                      <p:to>
                                        <p:strVal val="visible"/>
                                      </p:to>
                                    </p:set>
                                    <p:anim calcmode="lin" valueType="num">
                                      <p:cBhvr additive="base">
                                        <p:cTn dur="1500"/>
                                        <p:tgtEl>
                                          <p:spTgt spid="19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5" st="5"/>
                                            </p:txEl>
                                          </p:spTgt>
                                        </p:tgtEl>
                                        <p:attrNameLst>
                                          <p:attrName>style.visibility</p:attrName>
                                        </p:attrNameLst>
                                      </p:cBhvr>
                                      <p:to>
                                        <p:strVal val="visible"/>
                                      </p:to>
                                    </p:set>
                                    <p:anim calcmode="lin" valueType="num">
                                      <p:cBhvr additive="base">
                                        <p:cTn dur="1500"/>
                                        <p:tgtEl>
                                          <p:spTgt spid="19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6" st="6"/>
                                            </p:txEl>
                                          </p:spTgt>
                                        </p:tgtEl>
                                        <p:attrNameLst>
                                          <p:attrName>style.visibility</p:attrName>
                                        </p:attrNameLst>
                                      </p:cBhvr>
                                      <p:to>
                                        <p:strVal val="visible"/>
                                      </p:to>
                                    </p:set>
                                    <p:anim calcmode="lin" valueType="num">
                                      <p:cBhvr additive="base">
                                        <p:cTn dur="1500"/>
                                        <p:tgtEl>
                                          <p:spTgt spid="19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7" st="7"/>
                                            </p:txEl>
                                          </p:spTgt>
                                        </p:tgtEl>
                                        <p:attrNameLst>
                                          <p:attrName>style.visibility</p:attrName>
                                        </p:attrNameLst>
                                      </p:cBhvr>
                                      <p:to>
                                        <p:strVal val="visible"/>
                                      </p:to>
                                    </p:set>
                                    <p:anim calcmode="lin" valueType="num">
                                      <p:cBhvr additive="base">
                                        <p:cTn dur="1500"/>
                                        <p:tgtEl>
                                          <p:spTgt spid="19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6">
                                            <p:txEl>
                                              <p:pRg end="8" st="8"/>
                                            </p:txEl>
                                          </p:spTgt>
                                        </p:tgtEl>
                                        <p:attrNameLst>
                                          <p:attrName>style.visibility</p:attrName>
                                        </p:attrNameLst>
                                      </p:cBhvr>
                                      <p:to>
                                        <p:strVal val="visible"/>
                                      </p:to>
                                    </p:set>
                                    <p:anim calcmode="lin" valueType="num">
                                      <p:cBhvr additive="base">
                                        <p:cTn dur="1500"/>
                                        <p:tgtEl>
                                          <p:spTgt spid="19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0" st="0"/>
                                            </p:txEl>
                                          </p:spTgt>
                                        </p:tgtEl>
                                        <p:attrNameLst>
                                          <p:attrName>style.visibility</p:attrName>
                                        </p:attrNameLst>
                                      </p:cBhvr>
                                      <p:to>
                                        <p:strVal val="visible"/>
                                      </p:to>
                                    </p:set>
                                    <p:anim calcmode="lin" valueType="num">
                                      <p:cBhvr additive="base">
                                        <p:cTn dur="1500"/>
                                        <p:tgtEl>
                                          <p:spTgt spid="19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1" st="1"/>
                                            </p:txEl>
                                          </p:spTgt>
                                        </p:tgtEl>
                                        <p:attrNameLst>
                                          <p:attrName>style.visibility</p:attrName>
                                        </p:attrNameLst>
                                      </p:cBhvr>
                                      <p:to>
                                        <p:strVal val="visible"/>
                                      </p:to>
                                    </p:set>
                                    <p:anim calcmode="lin" valueType="num">
                                      <p:cBhvr additive="base">
                                        <p:cTn dur="1500"/>
                                        <p:tgtEl>
                                          <p:spTgt spid="19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2" st="2"/>
                                            </p:txEl>
                                          </p:spTgt>
                                        </p:tgtEl>
                                        <p:attrNameLst>
                                          <p:attrName>style.visibility</p:attrName>
                                        </p:attrNameLst>
                                      </p:cBhvr>
                                      <p:to>
                                        <p:strVal val="visible"/>
                                      </p:to>
                                    </p:set>
                                    <p:anim calcmode="lin" valueType="num">
                                      <p:cBhvr additive="base">
                                        <p:cTn dur="1500"/>
                                        <p:tgtEl>
                                          <p:spTgt spid="19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3" st="3"/>
                                            </p:txEl>
                                          </p:spTgt>
                                        </p:tgtEl>
                                        <p:attrNameLst>
                                          <p:attrName>style.visibility</p:attrName>
                                        </p:attrNameLst>
                                      </p:cBhvr>
                                      <p:to>
                                        <p:strVal val="visible"/>
                                      </p:to>
                                    </p:set>
                                    <p:anim calcmode="lin" valueType="num">
                                      <p:cBhvr additive="base">
                                        <p:cTn dur="1500"/>
                                        <p:tgtEl>
                                          <p:spTgt spid="19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4" st="4"/>
                                            </p:txEl>
                                          </p:spTgt>
                                        </p:tgtEl>
                                        <p:attrNameLst>
                                          <p:attrName>style.visibility</p:attrName>
                                        </p:attrNameLst>
                                      </p:cBhvr>
                                      <p:to>
                                        <p:strVal val="visible"/>
                                      </p:to>
                                    </p:set>
                                    <p:anim calcmode="lin" valueType="num">
                                      <p:cBhvr additive="base">
                                        <p:cTn dur="1500"/>
                                        <p:tgtEl>
                                          <p:spTgt spid="19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5" st="5"/>
                                            </p:txEl>
                                          </p:spTgt>
                                        </p:tgtEl>
                                        <p:attrNameLst>
                                          <p:attrName>style.visibility</p:attrName>
                                        </p:attrNameLst>
                                      </p:cBhvr>
                                      <p:to>
                                        <p:strVal val="visible"/>
                                      </p:to>
                                    </p:set>
                                    <p:anim calcmode="lin" valueType="num">
                                      <p:cBhvr additive="base">
                                        <p:cTn dur="1500"/>
                                        <p:tgtEl>
                                          <p:spTgt spid="19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6" st="6"/>
                                            </p:txEl>
                                          </p:spTgt>
                                        </p:tgtEl>
                                        <p:attrNameLst>
                                          <p:attrName>style.visibility</p:attrName>
                                        </p:attrNameLst>
                                      </p:cBhvr>
                                      <p:to>
                                        <p:strVal val="visible"/>
                                      </p:to>
                                    </p:set>
                                    <p:anim calcmode="lin" valueType="num">
                                      <p:cBhvr additive="base">
                                        <p:cTn dur="1500"/>
                                        <p:tgtEl>
                                          <p:spTgt spid="19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7" st="7"/>
                                            </p:txEl>
                                          </p:spTgt>
                                        </p:tgtEl>
                                        <p:attrNameLst>
                                          <p:attrName>style.visibility</p:attrName>
                                        </p:attrNameLst>
                                      </p:cBhvr>
                                      <p:to>
                                        <p:strVal val="visible"/>
                                      </p:to>
                                    </p:set>
                                    <p:anim calcmode="lin" valueType="num">
                                      <p:cBhvr additive="base">
                                        <p:cTn dur="1500"/>
                                        <p:tgtEl>
                                          <p:spTgt spid="19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99">
                                            <p:txEl>
                                              <p:pRg end="8" st="8"/>
                                            </p:txEl>
                                          </p:spTgt>
                                        </p:tgtEl>
                                        <p:attrNameLst>
                                          <p:attrName>style.visibility</p:attrName>
                                        </p:attrNameLst>
                                      </p:cBhvr>
                                      <p:to>
                                        <p:strVal val="visible"/>
                                      </p:to>
                                    </p:set>
                                    <p:anim calcmode="lin" valueType="num">
                                      <p:cBhvr additive="base">
                                        <p:cTn dur="1500"/>
                                        <p:tgtEl>
                                          <p:spTgt spid="199">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0" st="0"/>
                                            </p:txEl>
                                          </p:spTgt>
                                        </p:tgtEl>
                                        <p:attrNameLst>
                                          <p:attrName>style.visibility</p:attrName>
                                        </p:attrNameLst>
                                      </p:cBhvr>
                                      <p:to>
                                        <p:strVal val="visible"/>
                                      </p:to>
                                    </p:set>
                                    <p:anim calcmode="lin" valueType="num">
                                      <p:cBhvr additive="base">
                                        <p:cTn dur="1500"/>
                                        <p:tgtEl>
                                          <p:spTgt spid="19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1" st="1"/>
                                            </p:txEl>
                                          </p:spTgt>
                                        </p:tgtEl>
                                        <p:attrNameLst>
                                          <p:attrName>style.visibility</p:attrName>
                                        </p:attrNameLst>
                                      </p:cBhvr>
                                      <p:to>
                                        <p:strVal val="visible"/>
                                      </p:to>
                                    </p:set>
                                    <p:anim calcmode="lin" valueType="num">
                                      <p:cBhvr additive="base">
                                        <p:cTn dur="1500"/>
                                        <p:tgtEl>
                                          <p:spTgt spid="19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2" st="2"/>
                                            </p:txEl>
                                          </p:spTgt>
                                        </p:tgtEl>
                                        <p:attrNameLst>
                                          <p:attrName>style.visibility</p:attrName>
                                        </p:attrNameLst>
                                      </p:cBhvr>
                                      <p:to>
                                        <p:strVal val="visible"/>
                                      </p:to>
                                    </p:set>
                                    <p:anim calcmode="lin" valueType="num">
                                      <p:cBhvr additive="base">
                                        <p:cTn dur="1500"/>
                                        <p:tgtEl>
                                          <p:spTgt spid="19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3" st="3"/>
                                            </p:txEl>
                                          </p:spTgt>
                                        </p:tgtEl>
                                        <p:attrNameLst>
                                          <p:attrName>style.visibility</p:attrName>
                                        </p:attrNameLst>
                                      </p:cBhvr>
                                      <p:to>
                                        <p:strVal val="visible"/>
                                      </p:to>
                                    </p:set>
                                    <p:anim calcmode="lin" valueType="num">
                                      <p:cBhvr additive="base">
                                        <p:cTn dur="1500"/>
                                        <p:tgtEl>
                                          <p:spTgt spid="19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4" st="4"/>
                                            </p:txEl>
                                          </p:spTgt>
                                        </p:tgtEl>
                                        <p:attrNameLst>
                                          <p:attrName>style.visibility</p:attrName>
                                        </p:attrNameLst>
                                      </p:cBhvr>
                                      <p:to>
                                        <p:strVal val="visible"/>
                                      </p:to>
                                    </p:set>
                                    <p:anim calcmode="lin" valueType="num">
                                      <p:cBhvr additive="base">
                                        <p:cTn dur="1500"/>
                                        <p:tgtEl>
                                          <p:spTgt spid="19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5" st="5"/>
                                            </p:txEl>
                                          </p:spTgt>
                                        </p:tgtEl>
                                        <p:attrNameLst>
                                          <p:attrName>style.visibility</p:attrName>
                                        </p:attrNameLst>
                                      </p:cBhvr>
                                      <p:to>
                                        <p:strVal val="visible"/>
                                      </p:to>
                                    </p:set>
                                    <p:anim calcmode="lin" valueType="num">
                                      <p:cBhvr additive="base">
                                        <p:cTn dur="1500"/>
                                        <p:tgtEl>
                                          <p:spTgt spid="19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6" st="6"/>
                                            </p:txEl>
                                          </p:spTgt>
                                        </p:tgtEl>
                                        <p:attrNameLst>
                                          <p:attrName>style.visibility</p:attrName>
                                        </p:attrNameLst>
                                      </p:cBhvr>
                                      <p:to>
                                        <p:strVal val="visible"/>
                                      </p:to>
                                    </p:set>
                                    <p:anim calcmode="lin" valueType="num">
                                      <p:cBhvr additive="base">
                                        <p:cTn dur="1500"/>
                                        <p:tgtEl>
                                          <p:spTgt spid="19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7" st="7"/>
                                            </p:txEl>
                                          </p:spTgt>
                                        </p:tgtEl>
                                        <p:attrNameLst>
                                          <p:attrName>style.visibility</p:attrName>
                                        </p:attrNameLst>
                                      </p:cBhvr>
                                      <p:to>
                                        <p:strVal val="visible"/>
                                      </p:to>
                                    </p:set>
                                    <p:anim calcmode="lin" valueType="num">
                                      <p:cBhvr additive="base">
                                        <p:cTn dur="1500"/>
                                        <p:tgtEl>
                                          <p:spTgt spid="19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198">
                                            <p:txEl>
                                              <p:pRg end="8" st="8"/>
                                            </p:txEl>
                                          </p:spTgt>
                                        </p:tgtEl>
                                        <p:attrNameLst>
                                          <p:attrName>style.visibility</p:attrName>
                                        </p:attrNameLst>
                                      </p:cBhvr>
                                      <p:to>
                                        <p:strVal val="visible"/>
                                      </p:to>
                                    </p:set>
                                    <p:anim calcmode="lin" valueType="num">
                                      <p:cBhvr additive="base">
                                        <p:cTn dur="1500"/>
                                        <p:tgtEl>
                                          <p:spTgt spid="19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0" st="0"/>
                                            </p:txEl>
                                          </p:spTgt>
                                        </p:tgtEl>
                                        <p:attrNameLst>
                                          <p:attrName>style.visibility</p:attrName>
                                        </p:attrNameLst>
                                      </p:cBhvr>
                                      <p:to>
                                        <p:strVal val="visible"/>
                                      </p:to>
                                    </p:set>
                                    <p:anim calcmode="lin" valueType="num">
                                      <p:cBhvr additive="base">
                                        <p:cTn dur="1500"/>
                                        <p:tgtEl>
                                          <p:spTgt spid="20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1" st="1"/>
                                            </p:txEl>
                                          </p:spTgt>
                                        </p:tgtEl>
                                        <p:attrNameLst>
                                          <p:attrName>style.visibility</p:attrName>
                                        </p:attrNameLst>
                                      </p:cBhvr>
                                      <p:to>
                                        <p:strVal val="visible"/>
                                      </p:to>
                                    </p:set>
                                    <p:anim calcmode="lin" valueType="num">
                                      <p:cBhvr additive="base">
                                        <p:cTn dur="1500"/>
                                        <p:tgtEl>
                                          <p:spTgt spid="20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2" st="2"/>
                                            </p:txEl>
                                          </p:spTgt>
                                        </p:tgtEl>
                                        <p:attrNameLst>
                                          <p:attrName>style.visibility</p:attrName>
                                        </p:attrNameLst>
                                      </p:cBhvr>
                                      <p:to>
                                        <p:strVal val="visible"/>
                                      </p:to>
                                    </p:set>
                                    <p:anim calcmode="lin" valueType="num">
                                      <p:cBhvr additive="base">
                                        <p:cTn dur="1500"/>
                                        <p:tgtEl>
                                          <p:spTgt spid="20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3" st="3"/>
                                            </p:txEl>
                                          </p:spTgt>
                                        </p:tgtEl>
                                        <p:attrNameLst>
                                          <p:attrName>style.visibility</p:attrName>
                                        </p:attrNameLst>
                                      </p:cBhvr>
                                      <p:to>
                                        <p:strVal val="visible"/>
                                      </p:to>
                                    </p:set>
                                    <p:anim calcmode="lin" valueType="num">
                                      <p:cBhvr additive="base">
                                        <p:cTn dur="1500"/>
                                        <p:tgtEl>
                                          <p:spTgt spid="20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4" st="4"/>
                                            </p:txEl>
                                          </p:spTgt>
                                        </p:tgtEl>
                                        <p:attrNameLst>
                                          <p:attrName>style.visibility</p:attrName>
                                        </p:attrNameLst>
                                      </p:cBhvr>
                                      <p:to>
                                        <p:strVal val="visible"/>
                                      </p:to>
                                    </p:set>
                                    <p:anim calcmode="lin" valueType="num">
                                      <p:cBhvr additive="base">
                                        <p:cTn dur="1500"/>
                                        <p:tgtEl>
                                          <p:spTgt spid="20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5" st="5"/>
                                            </p:txEl>
                                          </p:spTgt>
                                        </p:tgtEl>
                                        <p:attrNameLst>
                                          <p:attrName>style.visibility</p:attrName>
                                        </p:attrNameLst>
                                      </p:cBhvr>
                                      <p:to>
                                        <p:strVal val="visible"/>
                                      </p:to>
                                    </p:set>
                                    <p:anim calcmode="lin" valueType="num">
                                      <p:cBhvr additive="base">
                                        <p:cTn dur="1500"/>
                                        <p:tgtEl>
                                          <p:spTgt spid="20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6" st="6"/>
                                            </p:txEl>
                                          </p:spTgt>
                                        </p:tgtEl>
                                        <p:attrNameLst>
                                          <p:attrName>style.visibility</p:attrName>
                                        </p:attrNameLst>
                                      </p:cBhvr>
                                      <p:to>
                                        <p:strVal val="visible"/>
                                      </p:to>
                                    </p:set>
                                    <p:anim calcmode="lin" valueType="num">
                                      <p:cBhvr additive="base">
                                        <p:cTn dur="1500"/>
                                        <p:tgtEl>
                                          <p:spTgt spid="20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7" st="7"/>
                                            </p:txEl>
                                          </p:spTgt>
                                        </p:tgtEl>
                                        <p:attrNameLst>
                                          <p:attrName>style.visibility</p:attrName>
                                        </p:attrNameLst>
                                      </p:cBhvr>
                                      <p:to>
                                        <p:strVal val="visible"/>
                                      </p:to>
                                    </p:set>
                                    <p:anim calcmode="lin" valueType="num">
                                      <p:cBhvr additive="base">
                                        <p:cTn dur="1500"/>
                                        <p:tgtEl>
                                          <p:spTgt spid="20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1">
                                            <p:txEl>
                                              <p:pRg end="8" st="8"/>
                                            </p:txEl>
                                          </p:spTgt>
                                        </p:tgtEl>
                                        <p:attrNameLst>
                                          <p:attrName>style.visibility</p:attrName>
                                        </p:attrNameLst>
                                      </p:cBhvr>
                                      <p:to>
                                        <p:strVal val="visible"/>
                                      </p:to>
                                    </p:set>
                                    <p:anim calcmode="lin" valueType="num">
                                      <p:cBhvr additive="base">
                                        <p:cTn dur="1500"/>
                                        <p:tgtEl>
                                          <p:spTgt spid="201">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0" st="0"/>
                                            </p:txEl>
                                          </p:spTgt>
                                        </p:tgtEl>
                                        <p:attrNameLst>
                                          <p:attrName>style.visibility</p:attrName>
                                        </p:attrNameLst>
                                      </p:cBhvr>
                                      <p:to>
                                        <p:strVal val="visible"/>
                                      </p:to>
                                    </p:set>
                                    <p:anim calcmode="lin" valueType="num">
                                      <p:cBhvr additive="base">
                                        <p:cTn dur="1500"/>
                                        <p:tgtEl>
                                          <p:spTgt spid="20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1" st="1"/>
                                            </p:txEl>
                                          </p:spTgt>
                                        </p:tgtEl>
                                        <p:attrNameLst>
                                          <p:attrName>style.visibility</p:attrName>
                                        </p:attrNameLst>
                                      </p:cBhvr>
                                      <p:to>
                                        <p:strVal val="visible"/>
                                      </p:to>
                                    </p:set>
                                    <p:anim calcmode="lin" valueType="num">
                                      <p:cBhvr additive="base">
                                        <p:cTn dur="1500"/>
                                        <p:tgtEl>
                                          <p:spTgt spid="20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2" st="2"/>
                                            </p:txEl>
                                          </p:spTgt>
                                        </p:tgtEl>
                                        <p:attrNameLst>
                                          <p:attrName>style.visibility</p:attrName>
                                        </p:attrNameLst>
                                      </p:cBhvr>
                                      <p:to>
                                        <p:strVal val="visible"/>
                                      </p:to>
                                    </p:set>
                                    <p:anim calcmode="lin" valueType="num">
                                      <p:cBhvr additive="base">
                                        <p:cTn dur="1500"/>
                                        <p:tgtEl>
                                          <p:spTgt spid="20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3" st="3"/>
                                            </p:txEl>
                                          </p:spTgt>
                                        </p:tgtEl>
                                        <p:attrNameLst>
                                          <p:attrName>style.visibility</p:attrName>
                                        </p:attrNameLst>
                                      </p:cBhvr>
                                      <p:to>
                                        <p:strVal val="visible"/>
                                      </p:to>
                                    </p:set>
                                    <p:anim calcmode="lin" valueType="num">
                                      <p:cBhvr additive="base">
                                        <p:cTn dur="1500"/>
                                        <p:tgtEl>
                                          <p:spTgt spid="20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4" st="4"/>
                                            </p:txEl>
                                          </p:spTgt>
                                        </p:tgtEl>
                                        <p:attrNameLst>
                                          <p:attrName>style.visibility</p:attrName>
                                        </p:attrNameLst>
                                      </p:cBhvr>
                                      <p:to>
                                        <p:strVal val="visible"/>
                                      </p:to>
                                    </p:set>
                                    <p:anim calcmode="lin" valueType="num">
                                      <p:cBhvr additive="base">
                                        <p:cTn dur="1500"/>
                                        <p:tgtEl>
                                          <p:spTgt spid="200">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5" st="5"/>
                                            </p:txEl>
                                          </p:spTgt>
                                        </p:tgtEl>
                                        <p:attrNameLst>
                                          <p:attrName>style.visibility</p:attrName>
                                        </p:attrNameLst>
                                      </p:cBhvr>
                                      <p:to>
                                        <p:strVal val="visible"/>
                                      </p:to>
                                    </p:set>
                                    <p:anim calcmode="lin" valueType="num">
                                      <p:cBhvr additive="base">
                                        <p:cTn dur="1500"/>
                                        <p:tgtEl>
                                          <p:spTgt spid="200">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6" st="6"/>
                                            </p:txEl>
                                          </p:spTgt>
                                        </p:tgtEl>
                                        <p:attrNameLst>
                                          <p:attrName>style.visibility</p:attrName>
                                        </p:attrNameLst>
                                      </p:cBhvr>
                                      <p:to>
                                        <p:strVal val="visible"/>
                                      </p:to>
                                    </p:set>
                                    <p:anim calcmode="lin" valueType="num">
                                      <p:cBhvr additive="base">
                                        <p:cTn dur="1500"/>
                                        <p:tgtEl>
                                          <p:spTgt spid="200">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7" st="7"/>
                                            </p:txEl>
                                          </p:spTgt>
                                        </p:tgtEl>
                                        <p:attrNameLst>
                                          <p:attrName>style.visibility</p:attrName>
                                        </p:attrNameLst>
                                      </p:cBhvr>
                                      <p:to>
                                        <p:strVal val="visible"/>
                                      </p:to>
                                    </p:set>
                                    <p:anim calcmode="lin" valueType="num">
                                      <p:cBhvr additive="base">
                                        <p:cTn dur="1500"/>
                                        <p:tgtEl>
                                          <p:spTgt spid="200">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0">
                                            <p:txEl>
                                              <p:pRg end="8" st="8"/>
                                            </p:txEl>
                                          </p:spTgt>
                                        </p:tgtEl>
                                        <p:attrNameLst>
                                          <p:attrName>style.visibility</p:attrName>
                                        </p:attrNameLst>
                                      </p:cBhvr>
                                      <p:to>
                                        <p:strVal val="visible"/>
                                      </p:to>
                                    </p:set>
                                    <p:anim calcmode="lin" valueType="num">
                                      <p:cBhvr additive="base">
                                        <p:cTn dur="1500"/>
                                        <p:tgtEl>
                                          <p:spTgt spid="200">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0" st="0"/>
                                            </p:txEl>
                                          </p:spTgt>
                                        </p:tgtEl>
                                        <p:attrNameLst>
                                          <p:attrName>style.visibility</p:attrName>
                                        </p:attrNameLst>
                                      </p:cBhvr>
                                      <p:to>
                                        <p:strVal val="visible"/>
                                      </p:to>
                                    </p:set>
                                    <p:anim calcmode="lin" valueType="num">
                                      <p:cBhvr additive="base">
                                        <p:cTn dur="1500"/>
                                        <p:tgtEl>
                                          <p:spTgt spid="20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1" st="1"/>
                                            </p:txEl>
                                          </p:spTgt>
                                        </p:tgtEl>
                                        <p:attrNameLst>
                                          <p:attrName>style.visibility</p:attrName>
                                        </p:attrNameLst>
                                      </p:cBhvr>
                                      <p:to>
                                        <p:strVal val="visible"/>
                                      </p:to>
                                    </p:set>
                                    <p:anim calcmode="lin" valueType="num">
                                      <p:cBhvr additive="base">
                                        <p:cTn dur="1500"/>
                                        <p:tgtEl>
                                          <p:spTgt spid="20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2" st="2"/>
                                            </p:txEl>
                                          </p:spTgt>
                                        </p:tgtEl>
                                        <p:attrNameLst>
                                          <p:attrName>style.visibility</p:attrName>
                                        </p:attrNameLst>
                                      </p:cBhvr>
                                      <p:to>
                                        <p:strVal val="visible"/>
                                      </p:to>
                                    </p:set>
                                    <p:anim calcmode="lin" valueType="num">
                                      <p:cBhvr additive="base">
                                        <p:cTn dur="1500"/>
                                        <p:tgtEl>
                                          <p:spTgt spid="20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3" st="3"/>
                                            </p:txEl>
                                          </p:spTgt>
                                        </p:tgtEl>
                                        <p:attrNameLst>
                                          <p:attrName>style.visibility</p:attrName>
                                        </p:attrNameLst>
                                      </p:cBhvr>
                                      <p:to>
                                        <p:strVal val="visible"/>
                                      </p:to>
                                    </p:set>
                                    <p:anim calcmode="lin" valueType="num">
                                      <p:cBhvr additive="base">
                                        <p:cTn dur="1500"/>
                                        <p:tgtEl>
                                          <p:spTgt spid="20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4" st="4"/>
                                            </p:txEl>
                                          </p:spTgt>
                                        </p:tgtEl>
                                        <p:attrNameLst>
                                          <p:attrName>style.visibility</p:attrName>
                                        </p:attrNameLst>
                                      </p:cBhvr>
                                      <p:to>
                                        <p:strVal val="visible"/>
                                      </p:to>
                                    </p:set>
                                    <p:anim calcmode="lin" valueType="num">
                                      <p:cBhvr additive="base">
                                        <p:cTn dur="1500"/>
                                        <p:tgtEl>
                                          <p:spTgt spid="20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5" st="5"/>
                                            </p:txEl>
                                          </p:spTgt>
                                        </p:tgtEl>
                                        <p:attrNameLst>
                                          <p:attrName>style.visibility</p:attrName>
                                        </p:attrNameLst>
                                      </p:cBhvr>
                                      <p:to>
                                        <p:strVal val="visible"/>
                                      </p:to>
                                    </p:set>
                                    <p:anim calcmode="lin" valueType="num">
                                      <p:cBhvr additive="base">
                                        <p:cTn dur="1500"/>
                                        <p:tgtEl>
                                          <p:spTgt spid="20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6" st="6"/>
                                            </p:txEl>
                                          </p:spTgt>
                                        </p:tgtEl>
                                        <p:attrNameLst>
                                          <p:attrName>style.visibility</p:attrName>
                                        </p:attrNameLst>
                                      </p:cBhvr>
                                      <p:to>
                                        <p:strVal val="visible"/>
                                      </p:to>
                                    </p:set>
                                    <p:anim calcmode="lin" valueType="num">
                                      <p:cBhvr additive="base">
                                        <p:cTn dur="1500"/>
                                        <p:tgtEl>
                                          <p:spTgt spid="20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7" st="7"/>
                                            </p:txEl>
                                          </p:spTgt>
                                        </p:tgtEl>
                                        <p:attrNameLst>
                                          <p:attrName>style.visibility</p:attrName>
                                        </p:attrNameLst>
                                      </p:cBhvr>
                                      <p:to>
                                        <p:strVal val="visible"/>
                                      </p:to>
                                    </p:set>
                                    <p:anim calcmode="lin" valueType="num">
                                      <p:cBhvr additive="base">
                                        <p:cTn dur="1500"/>
                                        <p:tgtEl>
                                          <p:spTgt spid="20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03">
                                            <p:txEl>
                                              <p:pRg end="8" st="8"/>
                                            </p:txEl>
                                          </p:spTgt>
                                        </p:tgtEl>
                                        <p:attrNameLst>
                                          <p:attrName>style.visibility</p:attrName>
                                        </p:attrNameLst>
                                      </p:cBhvr>
                                      <p:to>
                                        <p:strVal val="visible"/>
                                      </p:to>
                                    </p:set>
                                    <p:anim calcmode="lin" valueType="num">
                                      <p:cBhvr additive="base">
                                        <p:cTn dur="1500"/>
                                        <p:tgtEl>
                                          <p:spTgt spid="203">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0" st="0"/>
                                            </p:txEl>
                                          </p:spTgt>
                                        </p:tgtEl>
                                        <p:attrNameLst>
                                          <p:attrName>style.visibility</p:attrName>
                                        </p:attrNameLst>
                                      </p:cBhvr>
                                      <p:to>
                                        <p:strVal val="visible"/>
                                      </p:to>
                                    </p:set>
                                    <p:anim calcmode="lin" valueType="num">
                                      <p:cBhvr additive="base">
                                        <p:cTn dur="1500"/>
                                        <p:tgtEl>
                                          <p:spTgt spid="20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1" st="1"/>
                                            </p:txEl>
                                          </p:spTgt>
                                        </p:tgtEl>
                                        <p:attrNameLst>
                                          <p:attrName>style.visibility</p:attrName>
                                        </p:attrNameLst>
                                      </p:cBhvr>
                                      <p:to>
                                        <p:strVal val="visible"/>
                                      </p:to>
                                    </p:set>
                                    <p:anim calcmode="lin" valueType="num">
                                      <p:cBhvr additive="base">
                                        <p:cTn dur="1500"/>
                                        <p:tgtEl>
                                          <p:spTgt spid="20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2" st="2"/>
                                            </p:txEl>
                                          </p:spTgt>
                                        </p:tgtEl>
                                        <p:attrNameLst>
                                          <p:attrName>style.visibility</p:attrName>
                                        </p:attrNameLst>
                                      </p:cBhvr>
                                      <p:to>
                                        <p:strVal val="visible"/>
                                      </p:to>
                                    </p:set>
                                    <p:anim calcmode="lin" valueType="num">
                                      <p:cBhvr additive="base">
                                        <p:cTn dur="1500"/>
                                        <p:tgtEl>
                                          <p:spTgt spid="20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3" st="3"/>
                                            </p:txEl>
                                          </p:spTgt>
                                        </p:tgtEl>
                                        <p:attrNameLst>
                                          <p:attrName>style.visibility</p:attrName>
                                        </p:attrNameLst>
                                      </p:cBhvr>
                                      <p:to>
                                        <p:strVal val="visible"/>
                                      </p:to>
                                    </p:set>
                                    <p:anim calcmode="lin" valueType="num">
                                      <p:cBhvr additive="base">
                                        <p:cTn dur="1500"/>
                                        <p:tgtEl>
                                          <p:spTgt spid="20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4" st="4"/>
                                            </p:txEl>
                                          </p:spTgt>
                                        </p:tgtEl>
                                        <p:attrNameLst>
                                          <p:attrName>style.visibility</p:attrName>
                                        </p:attrNameLst>
                                      </p:cBhvr>
                                      <p:to>
                                        <p:strVal val="visible"/>
                                      </p:to>
                                    </p:set>
                                    <p:anim calcmode="lin" valueType="num">
                                      <p:cBhvr additive="base">
                                        <p:cTn dur="1500"/>
                                        <p:tgtEl>
                                          <p:spTgt spid="20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5" st="5"/>
                                            </p:txEl>
                                          </p:spTgt>
                                        </p:tgtEl>
                                        <p:attrNameLst>
                                          <p:attrName>style.visibility</p:attrName>
                                        </p:attrNameLst>
                                      </p:cBhvr>
                                      <p:to>
                                        <p:strVal val="visible"/>
                                      </p:to>
                                    </p:set>
                                    <p:anim calcmode="lin" valueType="num">
                                      <p:cBhvr additive="base">
                                        <p:cTn dur="1500"/>
                                        <p:tgtEl>
                                          <p:spTgt spid="20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6" st="6"/>
                                            </p:txEl>
                                          </p:spTgt>
                                        </p:tgtEl>
                                        <p:attrNameLst>
                                          <p:attrName>style.visibility</p:attrName>
                                        </p:attrNameLst>
                                      </p:cBhvr>
                                      <p:to>
                                        <p:strVal val="visible"/>
                                      </p:to>
                                    </p:set>
                                    <p:anim calcmode="lin" valueType="num">
                                      <p:cBhvr additive="base">
                                        <p:cTn dur="1500"/>
                                        <p:tgtEl>
                                          <p:spTgt spid="20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7" st="7"/>
                                            </p:txEl>
                                          </p:spTgt>
                                        </p:tgtEl>
                                        <p:attrNameLst>
                                          <p:attrName>style.visibility</p:attrName>
                                        </p:attrNameLst>
                                      </p:cBhvr>
                                      <p:to>
                                        <p:strVal val="visible"/>
                                      </p:to>
                                    </p:set>
                                    <p:anim calcmode="lin" valueType="num">
                                      <p:cBhvr additive="base">
                                        <p:cTn dur="1500"/>
                                        <p:tgtEl>
                                          <p:spTgt spid="20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202">
                                            <p:txEl>
                                              <p:pRg end="8" st="8"/>
                                            </p:txEl>
                                          </p:spTgt>
                                        </p:tgtEl>
                                        <p:attrNameLst>
                                          <p:attrName>style.visibility</p:attrName>
                                        </p:attrNameLst>
                                      </p:cBhvr>
                                      <p:to>
                                        <p:strVal val="visible"/>
                                      </p:to>
                                    </p:set>
                                    <p:anim calcmode="lin" valueType="num">
                                      <p:cBhvr additive="base">
                                        <p:cTn dur="1500"/>
                                        <p:tgtEl>
                                          <p:spTgt spid="20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20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40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80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9_Slide Laptop" showMasterSp="0">
  <p:cSld name="19_Slide Laptop">
    <p:spTree>
      <p:nvGrpSpPr>
        <p:cNvPr id="210" name="Shape 210"/>
        <p:cNvGrpSpPr/>
        <p:nvPr/>
      </p:nvGrpSpPr>
      <p:grpSpPr>
        <a:xfrm>
          <a:off x="0" y="0"/>
          <a:ext cx="0" cy="0"/>
          <a:chOff x="0" y="0"/>
          <a:chExt cx="0" cy="0"/>
        </a:xfrm>
      </p:grpSpPr>
      <p:pic>
        <p:nvPicPr>
          <p:cNvPr id="211" name="Google Shape;211;p23"/>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212" name="Google Shape;212;p23"/>
          <p:cNvSpPr/>
          <p:nvPr/>
        </p:nvSpPr>
        <p:spPr>
          <a:xfrm>
            <a:off x="0" y="-1"/>
            <a:ext cx="6095999" cy="6857993"/>
          </a:xfrm>
          <a:prstGeom prst="homePlate">
            <a:avLst>
              <a:gd fmla="val 0" name="adj"/>
            </a:avLst>
          </a:prstGeom>
          <a:solidFill>
            <a:srgbClr val="263C80"/>
          </a:solidFill>
          <a:ln>
            <a:noFill/>
          </a:ln>
        </p:spPr>
        <p:txBody>
          <a:bodyPr anchorCtr="0" anchor="ctr" bIns="91425" lIns="914400" spcFirstLastPara="1" rIns="91425" wrap="square" tIns="0">
            <a:noAutofit/>
          </a:bodyPr>
          <a:lstStyle/>
          <a:p>
            <a:pPr indent="0" lvl="0" marL="0" marR="0" rtl="0" algn="l">
              <a:spcBef>
                <a:spcPts val="0"/>
              </a:spcBef>
              <a:spcAft>
                <a:spcPts val="0"/>
              </a:spcAft>
              <a:buNone/>
            </a:pPr>
            <a:r>
              <a:t/>
            </a:r>
            <a:endParaRPr sz="1333">
              <a:solidFill>
                <a:schemeClr val="lt2"/>
              </a:solidFill>
              <a:latin typeface="Roboto"/>
              <a:ea typeface="Roboto"/>
              <a:cs typeface="Roboto"/>
              <a:sym typeface="Roboto"/>
            </a:endParaRPr>
          </a:p>
        </p:txBody>
      </p:sp>
      <p:pic>
        <p:nvPicPr>
          <p:cNvPr id="213" name="Google Shape;213;p23"/>
          <p:cNvPicPr preferRelativeResize="0"/>
          <p:nvPr/>
        </p:nvPicPr>
        <p:blipFill rotWithShape="1">
          <a:blip r:embed="rId3">
            <a:alphaModFix/>
          </a:blip>
          <a:srcRect b="0" l="0" r="0" t="0"/>
          <a:stretch/>
        </p:blipFill>
        <p:spPr>
          <a:xfrm>
            <a:off x="2779499" y="2001030"/>
            <a:ext cx="6633000" cy="3710988"/>
          </a:xfrm>
          <a:prstGeom prst="rect">
            <a:avLst/>
          </a:prstGeom>
          <a:noFill/>
          <a:ln>
            <a:noFill/>
          </a:ln>
        </p:spPr>
      </p:pic>
      <p:cxnSp>
        <p:nvCxnSpPr>
          <p:cNvPr id="214" name="Google Shape;214;p23"/>
          <p:cNvCxnSpPr/>
          <p:nvPr/>
        </p:nvCxnSpPr>
        <p:spPr>
          <a:xfrm rot="10800000">
            <a:off x="0" y="6343219"/>
            <a:ext cx="694308" cy="0"/>
          </a:xfrm>
          <a:prstGeom prst="straightConnector1">
            <a:avLst/>
          </a:prstGeom>
          <a:noFill/>
          <a:ln cap="flat" cmpd="sng" w="57150">
            <a:solidFill>
              <a:srgbClr val="D1D3D4"/>
            </a:solidFill>
            <a:prstDash val="solid"/>
            <a:miter lim="800000"/>
            <a:headEnd len="sm" w="sm" type="none"/>
            <a:tailEnd len="sm" w="sm" type="none"/>
          </a:ln>
        </p:spPr>
      </p:cxnSp>
      <p:sp>
        <p:nvSpPr>
          <p:cNvPr id="215" name="Google Shape;215;p23"/>
          <p:cNvSpPr/>
          <p:nvPr>
            <p:ph idx="2" type="pic"/>
          </p:nvPr>
        </p:nvSpPr>
        <p:spPr>
          <a:xfrm>
            <a:off x="4065007" y="2181887"/>
            <a:ext cx="4146486" cy="2607392"/>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216" name="Google Shape;216;p23"/>
          <p:cNvCxnSpPr/>
          <p:nvPr/>
        </p:nvCxnSpPr>
        <p:spPr>
          <a:xfrm rot="10800000">
            <a:off x="3555194" y="3400937"/>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217" name="Google Shape;217;p23"/>
          <p:cNvSpPr txBox="1"/>
          <p:nvPr>
            <p:ph type="title"/>
          </p:nvPr>
        </p:nvSpPr>
        <p:spPr>
          <a:xfrm>
            <a:off x="694309" y="1473338"/>
            <a:ext cx="2691688"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lt1"/>
              </a:buClr>
              <a:buSzPts val="3600"/>
              <a:buFont typeface="Asap"/>
              <a:buNone/>
              <a:defRPr b="0" i="0" sz="3600" u="none" cap="none" strike="noStrike">
                <a:solidFill>
                  <a:schemeClr val="lt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8" name="Google Shape;218;p23"/>
          <p:cNvSpPr txBox="1"/>
          <p:nvPr>
            <p:ph idx="1" type="body"/>
          </p:nvPr>
        </p:nvSpPr>
        <p:spPr>
          <a:xfrm>
            <a:off x="694309" y="3426436"/>
            <a:ext cx="2691688"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chemeClr val="lt1"/>
              </a:buClr>
              <a:buSzPts val="1200"/>
              <a:buFont typeface="Arial"/>
              <a:buNone/>
              <a:defRPr b="0" i="0" sz="1200" u="none" cap="none" strike="noStrike">
                <a:solidFill>
                  <a:schemeClr val="lt1"/>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19" name="Google Shape;219;p23"/>
          <p:cNvSpPr txBox="1"/>
          <p:nvPr>
            <p:ph idx="3" type="body"/>
          </p:nvPr>
        </p:nvSpPr>
        <p:spPr>
          <a:xfrm>
            <a:off x="9491862" y="361597"/>
            <a:ext cx="1973263" cy="66777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20" name="Google Shape;220;p23"/>
          <p:cNvSpPr txBox="1"/>
          <p:nvPr>
            <p:ph idx="4" type="body"/>
          </p:nvPr>
        </p:nvSpPr>
        <p:spPr>
          <a:xfrm>
            <a:off x="9491862" y="1036695"/>
            <a:ext cx="1960563" cy="114275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21" name="Google Shape;221;p23"/>
          <p:cNvSpPr txBox="1"/>
          <p:nvPr>
            <p:ph idx="5" type="body"/>
          </p:nvPr>
        </p:nvSpPr>
        <p:spPr>
          <a:xfrm>
            <a:off x="9491861" y="2641906"/>
            <a:ext cx="1973263" cy="66777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22" name="Google Shape;222;p23"/>
          <p:cNvSpPr txBox="1"/>
          <p:nvPr>
            <p:ph idx="6" type="body"/>
          </p:nvPr>
        </p:nvSpPr>
        <p:spPr>
          <a:xfrm>
            <a:off x="9491861" y="3324330"/>
            <a:ext cx="1960563" cy="114275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23" name="Google Shape;223;p23"/>
          <p:cNvSpPr txBox="1"/>
          <p:nvPr>
            <p:ph idx="7" type="body"/>
          </p:nvPr>
        </p:nvSpPr>
        <p:spPr>
          <a:xfrm>
            <a:off x="9479161" y="4836773"/>
            <a:ext cx="1973263" cy="66777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24" name="Google Shape;224;p23"/>
          <p:cNvSpPr txBox="1"/>
          <p:nvPr>
            <p:ph idx="8" type="body"/>
          </p:nvPr>
        </p:nvSpPr>
        <p:spPr>
          <a:xfrm>
            <a:off x="9479161" y="5524838"/>
            <a:ext cx="1960563" cy="114275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900"/>
                                        <p:tgtEl>
                                          <p:spTgt spid="2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1500"/>
                                        <p:tgtEl>
                                          <p:spTgt spid="2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 calcmode="lin" valueType="num">
                                      <p:cBhvr additive="base">
                                        <p:cTn dur="1000"/>
                                        <p:tgtEl>
                                          <p:spTgt spid="21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 calcmode="lin" valueType="num">
                                      <p:cBhvr additive="base">
                                        <p:cTn dur="1000"/>
                                        <p:tgtEl>
                                          <p:spTgt spid="21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 calcmode="lin" valueType="num">
                                      <p:cBhvr additive="base">
                                        <p:cTn dur="1000"/>
                                        <p:tgtEl>
                                          <p:spTgt spid="21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 calcmode="lin" valueType="num">
                                      <p:cBhvr additive="base">
                                        <p:cTn dur="1000"/>
                                        <p:tgtEl>
                                          <p:spTgt spid="21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 calcmode="lin" valueType="num">
                                      <p:cBhvr additive="base">
                                        <p:cTn dur="1000"/>
                                        <p:tgtEl>
                                          <p:spTgt spid="21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anim calcmode="lin" valueType="num">
                                      <p:cBhvr additive="base">
                                        <p:cTn dur="1000"/>
                                        <p:tgtEl>
                                          <p:spTgt spid="21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anim calcmode="lin" valueType="num">
                                      <p:cBhvr additive="base">
                                        <p:cTn dur="1000"/>
                                        <p:tgtEl>
                                          <p:spTgt spid="21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7" st="7"/>
                                            </p:txEl>
                                          </p:spTgt>
                                        </p:tgtEl>
                                        <p:attrNameLst>
                                          <p:attrName>style.visibility</p:attrName>
                                        </p:attrNameLst>
                                      </p:cBhvr>
                                      <p:to>
                                        <p:strVal val="visible"/>
                                      </p:to>
                                    </p:set>
                                    <p:anim calcmode="lin" valueType="num">
                                      <p:cBhvr additive="base">
                                        <p:cTn dur="1000"/>
                                        <p:tgtEl>
                                          <p:spTgt spid="21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8">
                                            <p:txEl>
                                              <p:pRg end="8" st="8"/>
                                            </p:txEl>
                                          </p:spTgt>
                                        </p:tgtEl>
                                        <p:attrNameLst>
                                          <p:attrName>style.visibility</p:attrName>
                                        </p:attrNameLst>
                                      </p:cBhvr>
                                      <p:to>
                                        <p:strVal val="visible"/>
                                      </p:to>
                                    </p:set>
                                    <p:anim calcmode="lin" valueType="num">
                                      <p:cBhvr additive="base">
                                        <p:cTn dur="1000"/>
                                        <p:tgtEl>
                                          <p:spTgt spid="21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2" presetSubtype="2">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 calcmode="lin" valueType="num">
                                      <p:cBhvr additive="base">
                                        <p:cTn dur="1000"/>
                                        <p:tgtEl>
                                          <p:spTgt spid="21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 calcmode="lin" valueType="num">
                                      <p:cBhvr additive="base">
                                        <p:cTn dur="1000"/>
                                        <p:tgtEl>
                                          <p:spTgt spid="219">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 calcmode="lin" valueType="num">
                                      <p:cBhvr additive="base">
                                        <p:cTn dur="1000"/>
                                        <p:tgtEl>
                                          <p:spTgt spid="219">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 calcmode="lin" valueType="num">
                                      <p:cBhvr additive="base">
                                        <p:cTn dur="1000"/>
                                        <p:tgtEl>
                                          <p:spTgt spid="219">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 calcmode="lin" valueType="num">
                                      <p:cBhvr additive="base">
                                        <p:cTn dur="1000"/>
                                        <p:tgtEl>
                                          <p:spTgt spid="219">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5" st="5"/>
                                            </p:txEl>
                                          </p:spTgt>
                                        </p:tgtEl>
                                        <p:attrNameLst>
                                          <p:attrName>style.visibility</p:attrName>
                                        </p:attrNameLst>
                                      </p:cBhvr>
                                      <p:to>
                                        <p:strVal val="visible"/>
                                      </p:to>
                                    </p:set>
                                    <p:anim calcmode="lin" valueType="num">
                                      <p:cBhvr additive="base">
                                        <p:cTn dur="1000"/>
                                        <p:tgtEl>
                                          <p:spTgt spid="219">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6" st="6"/>
                                            </p:txEl>
                                          </p:spTgt>
                                        </p:tgtEl>
                                        <p:attrNameLst>
                                          <p:attrName>style.visibility</p:attrName>
                                        </p:attrNameLst>
                                      </p:cBhvr>
                                      <p:to>
                                        <p:strVal val="visible"/>
                                      </p:to>
                                    </p:set>
                                    <p:anim calcmode="lin" valueType="num">
                                      <p:cBhvr additive="base">
                                        <p:cTn dur="1000"/>
                                        <p:tgtEl>
                                          <p:spTgt spid="219">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7" st="7"/>
                                            </p:txEl>
                                          </p:spTgt>
                                        </p:tgtEl>
                                        <p:attrNameLst>
                                          <p:attrName>style.visibility</p:attrName>
                                        </p:attrNameLst>
                                      </p:cBhvr>
                                      <p:to>
                                        <p:strVal val="visible"/>
                                      </p:to>
                                    </p:set>
                                    <p:anim calcmode="lin" valueType="num">
                                      <p:cBhvr additive="base">
                                        <p:cTn dur="1000"/>
                                        <p:tgtEl>
                                          <p:spTgt spid="219">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9">
                                            <p:txEl>
                                              <p:pRg end="8" st="8"/>
                                            </p:txEl>
                                          </p:spTgt>
                                        </p:tgtEl>
                                        <p:attrNameLst>
                                          <p:attrName>style.visibility</p:attrName>
                                        </p:attrNameLst>
                                      </p:cBhvr>
                                      <p:to>
                                        <p:strVal val="visible"/>
                                      </p:to>
                                    </p:set>
                                    <p:anim calcmode="lin" valueType="num">
                                      <p:cBhvr additive="base">
                                        <p:cTn dur="1000"/>
                                        <p:tgtEl>
                                          <p:spTgt spid="219">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 calcmode="lin" valueType="num">
                                      <p:cBhvr additive="base">
                                        <p:cTn dur="1000"/>
                                        <p:tgtEl>
                                          <p:spTgt spid="22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 calcmode="lin" valueType="num">
                                      <p:cBhvr additive="base">
                                        <p:cTn dur="1000"/>
                                        <p:tgtEl>
                                          <p:spTgt spid="220">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 calcmode="lin" valueType="num">
                                      <p:cBhvr additive="base">
                                        <p:cTn dur="1000"/>
                                        <p:tgtEl>
                                          <p:spTgt spid="220">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 calcmode="lin" valueType="num">
                                      <p:cBhvr additive="base">
                                        <p:cTn dur="1000"/>
                                        <p:tgtEl>
                                          <p:spTgt spid="220">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 calcmode="lin" valueType="num">
                                      <p:cBhvr additive="base">
                                        <p:cTn dur="1000"/>
                                        <p:tgtEl>
                                          <p:spTgt spid="220">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 calcmode="lin" valueType="num">
                                      <p:cBhvr additive="base">
                                        <p:cTn dur="1000"/>
                                        <p:tgtEl>
                                          <p:spTgt spid="220">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 calcmode="lin" valueType="num">
                                      <p:cBhvr additive="base">
                                        <p:cTn dur="1000"/>
                                        <p:tgtEl>
                                          <p:spTgt spid="220">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7" st="7"/>
                                            </p:txEl>
                                          </p:spTgt>
                                        </p:tgtEl>
                                        <p:attrNameLst>
                                          <p:attrName>style.visibility</p:attrName>
                                        </p:attrNameLst>
                                      </p:cBhvr>
                                      <p:to>
                                        <p:strVal val="visible"/>
                                      </p:to>
                                    </p:set>
                                    <p:anim calcmode="lin" valueType="num">
                                      <p:cBhvr additive="base">
                                        <p:cTn dur="1000"/>
                                        <p:tgtEl>
                                          <p:spTgt spid="220">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0">
                                            <p:txEl>
                                              <p:pRg end="8" st="8"/>
                                            </p:txEl>
                                          </p:spTgt>
                                        </p:tgtEl>
                                        <p:attrNameLst>
                                          <p:attrName>style.visibility</p:attrName>
                                        </p:attrNameLst>
                                      </p:cBhvr>
                                      <p:to>
                                        <p:strVal val="visible"/>
                                      </p:to>
                                    </p:set>
                                    <p:anim calcmode="lin" valueType="num">
                                      <p:cBhvr additive="base">
                                        <p:cTn dur="1000"/>
                                        <p:tgtEl>
                                          <p:spTgt spid="220">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0" st="0"/>
                                            </p:txEl>
                                          </p:spTgt>
                                        </p:tgtEl>
                                        <p:attrNameLst>
                                          <p:attrName>style.visibility</p:attrName>
                                        </p:attrNameLst>
                                      </p:cBhvr>
                                      <p:to>
                                        <p:strVal val="visible"/>
                                      </p:to>
                                    </p:set>
                                    <p:anim calcmode="lin" valueType="num">
                                      <p:cBhvr additive="base">
                                        <p:cTn dur="1000"/>
                                        <p:tgtEl>
                                          <p:spTgt spid="22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1" st="1"/>
                                            </p:txEl>
                                          </p:spTgt>
                                        </p:tgtEl>
                                        <p:attrNameLst>
                                          <p:attrName>style.visibility</p:attrName>
                                        </p:attrNameLst>
                                      </p:cBhvr>
                                      <p:to>
                                        <p:strVal val="visible"/>
                                      </p:to>
                                    </p:set>
                                    <p:anim calcmode="lin" valueType="num">
                                      <p:cBhvr additive="base">
                                        <p:cTn dur="1000"/>
                                        <p:tgtEl>
                                          <p:spTgt spid="221">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2" st="2"/>
                                            </p:txEl>
                                          </p:spTgt>
                                        </p:tgtEl>
                                        <p:attrNameLst>
                                          <p:attrName>style.visibility</p:attrName>
                                        </p:attrNameLst>
                                      </p:cBhvr>
                                      <p:to>
                                        <p:strVal val="visible"/>
                                      </p:to>
                                    </p:set>
                                    <p:anim calcmode="lin" valueType="num">
                                      <p:cBhvr additive="base">
                                        <p:cTn dur="1000"/>
                                        <p:tgtEl>
                                          <p:spTgt spid="221">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3" st="3"/>
                                            </p:txEl>
                                          </p:spTgt>
                                        </p:tgtEl>
                                        <p:attrNameLst>
                                          <p:attrName>style.visibility</p:attrName>
                                        </p:attrNameLst>
                                      </p:cBhvr>
                                      <p:to>
                                        <p:strVal val="visible"/>
                                      </p:to>
                                    </p:set>
                                    <p:anim calcmode="lin" valueType="num">
                                      <p:cBhvr additive="base">
                                        <p:cTn dur="1000"/>
                                        <p:tgtEl>
                                          <p:spTgt spid="221">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4" st="4"/>
                                            </p:txEl>
                                          </p:spTgt>
                                        </p:tgtEl>
                                        <p:attrNameLst>
                                          <p:attrName>style.visibility</p:attrName>
                                        </p:attrNameLst>
                                      </p:cBhvr>
                                      <p:to>
                                        <p:strVal val="visible"/>
                                      </p:to>
                                    </p:set>
                                    <p:anim calcmode="lin" valueType="num">
                                      <p:cBhvr additive="base">
                                        <p:cTn dur="1000"/>
                                        <p:tgtEl>
                                          <p:spTgt spid="221">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5" st="5"/>
                                            </p:txEl>
                                          </p:spTgt>
                                        </p:tgtEl>
                                        <p:attrNameLst>
                                          <p:attrName>style.visibility</p:attrName>
                                        </p:attrNameLst>
                                      </p:cBhvr>
                                      <p:to>
                                        <p:strVal val="visible"/>
                                      </p:to>
                                    </p:set>
                                    <p:anim calcmode="lin" valueType="num">
                                      <p:cBhvr additive="base">
                                        <p:cTn dur="1000"/>
                                        <p:tgtEl>
                                          <p:spTgt spid="221">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6" st="6"/>
                                            </p:txEl>
                                          </p:spTgt>
                                        </p:tgtEl>
                                        <p:attrNameLst>
                                          <p:attrName>style.visibility</p:attrName>
                                        </p:attrNameLst>
                                      </p:cBhvr>
                                      <p:to>
                                        <p:strVal val="visible"/>
                                      </p:to>
                                    </p:set>
                                    <p:anim calcmode="lin" valueType="num">
                                      <p:cBhvr additive="base">
                                        <p:cTn dur="1000"/>
                                        <p:tgtEl>
                                          <p:spTgt spid="221">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7" st="7"/>
                                            </p:txEl>
                                          </p:spTgt>
                                        </p:tgtEl>
                                        <p:attrNameLst>
                                          <p:attrName>style.visibility</p:attrName>
                                        </p:attrNameLst>
                                      </p:cBhvr>
                                      <p:to>
                                        <p:strVal val="visible"/>
                                      </p:to>
                                    </p:set>
                                    <p:anim calcmode="lin" valueType="num">
                                      <p:cBhvr additive="base">
                                        <p:cTn dur="1000"/>
                                        <p:tgtEl>
                                          <p:spTgt spid="221">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1">
                                            <p:txEl>
                                              <p:pRg end="8" st="8"/>
                                            </p:txEl>
                                          </p:spTgt>
                                        </p:tgtEl>
                                        <p:attrNameLst>
                                          <p:attrName>style.visibility</p:attrName>
                                        </p:attrNameLst>
                                      </p:cBhvr>
                                      <p:to>
                                        <p:strVal val="visible"/>
                                      </p:to>
                                    </p:set>
                                    <p:anim calcmode="lin" valueType="num">
                                      <p:cBhvr additive="base">
                                        <p:cTn dur="1000"/>
                                        <p:tgtEl>
                                          <p:spTgt spid="221">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0" st="0"/>
                                            </p:txEl>
                                          </p:spTgt>
                                        </p:tgtEl>
                                        <p:attrNameLst>
                                          <p:attrName>style.visibility</p:attrName>
                                        </p:attrNameLst>
                                      </p:cBhvr>
                                      <p:to>
                                        <p:strVal val="visible"/>
                                      </p:to>
                                    </p:set>
                                    <p:anim calcmode="lin" valueType="num">
                                      <p:cBhvr additive="base">
                                        <p:cTn dur="1000"/>
                                        <p:tgtEl>
                                          <p:spTgt spid="222">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1" st="1"/>
                                            </p:txEl>
                                          </p:spTgt>
                                        </p:tgtEl>
                                        <p:attrNameLst>
                                          <p:attrName>style.visibility</p:attrName>
                                        </p:attrNameLst>
                                      </p:cBhvr>
                                      <p:to>
                                        <p:strVal val="visible"/>
                                      </p:to>
                                    </p:set>
                                    <p:anim calcmode="lin" valueType="num">
                                      <p:cBhvr additive="base">
                                        <p:cTn dur="1000"/>
                                        <p:tgtEl>
                                          <p:spTgt spid="222">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2" st="2"/>
                                            </p:txEl>
                                          </p:spTgt>
                                        </p:tgtEl>
                                        <p:attrNameLst>
                                          <p:attrName>style.visibility</p:attrName>
                                        </p:attrNameLst>
                                      </p:cBhvr>
                                      <p:to>
                                        <p:strVal val="visible"/>
                                      </p:to>
                                    </p:set>
                                    <p:anim calcmode="lin" valueType="num">
                                      <p:cBhvr additive="base">
                                        <p:cTn dur="1000"/>
                                        <p:tgtEl>
                                          <p:spTgt spid="222">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3" st="3"/>
                                            </p:txEl>
                                          </p:spTgt>
                                        </p:tgtEl>
                                        <p:attrNameLst>
                                          <p:attrName>style.visibility</p:attrName>
                                        </p:attrNameLst>
                                      </p:cBhvr>
                                      <p:to>
                                        <p:strVal val="visible"/>
                                      </p:to>
                                    </p:set>
                                    <p:anim calcmode="lin" valueType="num">
                                      <p:cBhvr additive="base">
                                        <p:cTn dur="1000"/>
                                        <p:tgtEl>
                                          <p:spTgt spid="222">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4" st="4"/>
                                            </p:txEl>
                                          </p:spTgt>
                                        </p:tgtEl>
                                        <p:attrNameLst>
                                          <p:attrName>style.visibility</p:attrName>
                                        </p:attrNameLst>
                                      </p:cBhvr>
                                      <p:to>
                                        <p:strVal val="visible"/>
                                      </p:to>
                                    </p:set>
                                    <p:anim calcmode="lin" valueType="num">
                                      <p:cBhvr additive="base">
                                        <p:cTn dur="1000"/>
                                        <p:tgtEl>
                                          <p:spTgt spid="222">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5" st="5"/>
                                            </p:txEl>
                                          </p:spTgt>
                                        </p:tgtEl>
                                        <p:attrNameLst>
                                          <p:attrName>style.visibility</p:attrName>
                                        </p:attrNameLst>
                                      </p:cBhvr>
                                      <p:to>
                                        <p:strVal val="visible"/>
                                      </p:to>
                                    </p:set>
                                    <p:anim calcmode="lin" valueType="num">
                                      <p:cBhvr additive="base">
                                        <p:cTn dur="1000"/>
                                        <p:tgtEl>
                                          <p:spTgt spid="222">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6" st="6"/>
                                            </p:txEl>
                                          </p:spTgt>
                                        </p:tgtEl>
                                        <p:attrNameLst>
                                          <p:attrName>style.visibility</p:attrName>
                                        </p:attrNameLst>
                                      </p:cBhvr>
                                      <p:to>
                                        <p:strVal val="visible"/>
                                      </p:to>
                                    </p:set>
                                    <p:anim calcmode="lin" valueType="num">
                                      <p:cBhvr additive="base">
                                        <p:cTn dur="1000"/>
                                        <p:tgtEl>
                                          <p:spTgt spid="222">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7" st="7"/>
                                            </p:txEl>
                                          </p:spTgt>
                                        </p:tgtEl>
                                        <p:attrNameLst>
                                          <p:attrName>style.visibility</p:attrName>
                                        </p:attrNameLst>
                                      </p:cBhvr>
                                      <p:to>
                                        <p:strVal val="visible"/>
                                      </p:to>
                                    </p:set>
                                    <p:anim calcmode="lin" valueType="num">
                                      <p:cBhvr additive="base">
                                        <p:cTn dur="1000"/>
                                        <p:tgtEl>
                                          <p:spTgt spid="222">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22">
                                            <p:txEl>
                                              <p:pRg end="8" st="8"/>
                                            </p:txEl>
                                          </p:spTgt>
                                        </p:tgtEl>
                                        <p:attrNameLst>
                                          <p:attrName>style.visibility</p:attrName>
                                        </p:attrNameLst>
                                      </p:cBhvr>
                                      <p:to>
                                        <p:strVal val="visible"/>
                                      </p:to>
                                    </p:set>
                                    <p:anim calcmode="lin" valueType="num">
                                      <p:cBhvr additive="base">
                                        <p:cTn dur="1000"/>
                                        <p:tgtEl>
                                          <p:spTgt spid="222">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0" st="0"/>
                                            </p:txEl>
                                          </p:spTgt>
                                        </p:tgtEl>
                                        <p:attrNameLst>
                                          <p:attrName>style.visibility</p:attrName>
                                        </p:attrNameLst>
                                      </p:cBhvr>
                                      <p:to>
                                        <p:strVal val="visible"/>
                                      </p:to>
                                    </p:set>
                                    <p:anim calcmode="lin" valueType="num">
                                      <p:cBhvr additive="base">
                                        <p:cTn dur="1000"/>
                                        <p:tgtEl>
                                          <p:spTgt spid="22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1" st="1"/>
                                            </p:txEl>
                                          </p:spTgt>
                                        </p:tgtEl>
                                        <p:attrNameLst>
                                          <p:attrName>style.visibility</p:attrName>
                                        </p:attrNameLst>
                                      </p:cBhvr>
                                      <p:to>
                                        <p:strVal val="visible"/>
                                      </p:to>
                                    </p:set>
                                    <p:anim calcmode="lin" valueType="num">
                                      <p:cBhvr additive="base">
                                        <p:cTn dur="1000"/>
                                        <p:tgtEl>
                                          <p:spTgt spid="223">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2" st="2"/>
                                            </p:txEl>
                                          </p:spTgt>
                                        </p:tgtEl>
                                        <p:attrNameLst>
                                          <p:attrName>style.visibility</p:attrName>
                                        </p:attrNameLst>
                                      </p:cBhvr>
                                      <p:to>
                                        <p:strVal val="visible"/>
                                      </p:to>
                                    </p:set>
                                    <p:anim calcmode="lin" valueType="num">
                                      <p:cBhvr additive="base">
                                        <p:cTn dur="1000"/>
                                        <p:tgtEl>
                                          <p:spTgt spid="223">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3" st="3"/>
                                            </p:txEl>
                                          </p:spTgt>
                                        </p:tgtEl>
                                        <p:attrNameLst>
                                          <p:attrName>style.visibility</p:attrName>
                                        </p:attrNameLst>
                                      </p:cBhvr>
                                      <p:to>
                                        <p:strVal val="visible"/>
                                      </p:to>
                                    </p:set>
                                    <p:anim calcmode="lin" valueType="num">
                                      <p:cBhvr additive="base">
                                        <p:cTn dur="1000"/>
                                        <p:tgtEl>
                                          <p:spTgt spid="223">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4" st="4"/>
                                            </p:txEl>
                                          </p:spTgt>
                                        </p:tgtEl>
                                        <p:attrNameLst>
                                          <p:attrName>style.visibility</p:attrName>
                                        </p:attrNameLst>
                                      </p:cBhvr>
                                      <p:to>
                                        <p:strVal val="visible"/>
                                      </p:to>
                                    </p:set>
                                    <p:anim calcmode="lin" valueType="num">
                                      <p:cBhvr additive="base">
                                        <p:cTn dur="1000"/>
                                        <p:tgtEl>
                                          <p:spTgt spid="223">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5" st="5"/>
                                            </p:txEl>
                                          </p:spTgt>
                                        </p:tgtEl>
                                        <p:attrNameLst>
                                          <p:attrName>style.visibility</p:attrName>
                                        </p:attrNameLst>
                                      </p:cBhvr>
                                      <p:to>
                                        <p:strVal val="visible"/>
                                      </p:to>
                                    </p:set>
                                    <p:anim calcmode="lin" valueType="num">
                                      <p:cBhvr additive="base">
                                        <p:cTn dur="1000"/>
                                        <p:tgtEl>
                                          <p:spTgt spid="223">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6" st="6"/>
                                            </p:txEl>
                                          </p:spTgt>
                                        </p:tgtEl>
                                        <p:attrNameLst>
                                          <p:attrName>style.visibility</p:attrName>
                                        </p:attrNameLst>
                                      </p:cBhvr>
                                      <p:to>
                                        <p:strVal val="visible"/>
                                      </p:to>
                                    </p:set>
                                    <p:anim calcmode="lin" valueType="num">
                                      <p:cBhvr additive="base">
                                        <p:cTn dur="1000"/>
                                        <p:tgtEl>
                                          <p:spTgt spid="223">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7" st="7"/>
                                            </p:txEl>
                                          </p:spTgt>
                                        </p:tgtEl>
                                        <p:attrNameLst>
                                          <p:attrName>style.visibility</p:attrName>
                                        </p:attrNameLst>
                                      </p:cBhvr>
                                      <p:to>
                                        <p:strVal val="visible"/>
                                      </p:to>
                                    </p:set>
                                    <p:anim calcmode="lin" valueType="num">
                                      <p:cBhvr additive="base">
                                        <p:cTn dur="1000"/>
                                        <p:tgtEl>
                                          <p:spTgt spid="223">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3">
                                            <p:txEl>
                                              <p:pRg end="8" st="8"/>
                                            </p:txEl>
                                          </p:spTgt>
                                        </p:tgtEl>
                                        <p:attrNameLst>
                                          <p:attrName>style.visibility</p:attrName>
                                        </p:attrNameLst>
                                      </p:cBhvr>
                                      <p:to>
                                        <p:strVal val="visible"/>
                                      </p:to>
                                    </p:set>
                                    <p:anim calcmode="lin" valueType="num">
                                      <p:cBhvr additive="base">
                                        <p:cTn dur="1000"/>
                                        <p:tgtEl>
                                          <p:spTgt spid="223">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0" st="0"/>
                                            </p:txEl>
                                          </p:spTgt>
                                        </p:tgtEl>
                                        <p:attrNameLst>
                                          <p:attrName>style.visibility</p:attrName>
                                        </p:attrNameLst>
                                      </p:cBhvr>
                                      <p:to>
                                        <p:strVal val="visible"/>
                                      </p:to>
                                    </p:set>
                                    <p:anim calcmode="lin" valueType="num">
                                      <p:cBhvr additive="base">
                                        <p:cTn dur="1000"/>
                                        <p:tgtEl>
                                          <p:spTgt spid="22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1" st="1"/>
                                            </p:txEl>
                                          </p:spTgt>
                                        </p:tgtEl>
                                        <p:attrNameLst>
                                          <p:attrName>style.visibility</p:attrName>
                                        </p:attrNameLst>
                                      </p:cBhvr>
                                      <p:to>
                                        <p:strVal val="visible"/>
                                      </p:to>
                                    </p:set>
                                    <p:anim calcmode="lin" valueType="num">
                                      <p:cBhvr additive="base">
                                        <p:cTn dur="1000"/>
                                        <p:tgtEl>
                                          <p:spTgt spid="224">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2" st="2"/>
                                            </p:txEl>
                                          </p:spTgt>
                                        </p:tgtEl>
                                        <p:attrNameLst>
                                          <p:attrName>style.visibility</p:attrName>
                                        </p:attrNameLst>
                                      </p:cBhvr>
                                      <p:to>
                                        <p:strVal val="visible"/>
                                      </p:to>
                                    </p:set>
                                    <p:anim calcmode="lin" valueType="num">
                                      <p:cBhvr additive="base">
                                        <p:cTn dur="1000"/>
                                        <p:tgtEl>
                                          <p:spTgt spid="224">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3" st="3"/>
                                            </p:txEl>
                                          </p:spTgt>
                                        </p:tgtEl>
                                        <p:attrNameLst>
                                          <p:attrName>style.visibility</p:attrName>
                                        </p:attrNameLst>
                                      </p:cBhvr>
                                      <p:to>
                                        <p:strVal val="visible"/>
                                      </p:to>
                                    </p:set>
                                    <p:anim calcmode="lin" valueType="num">
                                      <p:cBhvr additive="base">
                                        <p:cTn dur="1000"/>
                                        <p:tgtEl>
                                          <p:spTgt spid="224">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4" st="4"/>
                                            </p:txEl>
                                          </p:spTgt>
                                        </p:tgtEl>
                                        <p:attrNameLst>
                                          <p:attrName>style.visibility</p:attrName>
                                        </p:attrNameLst>
                                      </p:cBhvr>
                                      <p:to>
                                        <p:strVal val="visible"/>
                                      </p:to>
                                    </p:set>
                                    <p:anim calcmode="lin" valueType="num">
                                      <p:cBhvr additive="base">
                                        <p:cTn dur="1000"/>
                                        <p:tgtEl>
                                          <p:spTgt spid="224">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5" st="5"/>
                                            </p:txEl>
                                          </p:spTgt>
                                        </p:tgtEl>
                                        <p:attrNameLst>
                                          <p:attrName>style.visibility</p:attrName>
                                        </p:attrNameLst>
                                      </p:cBhvr>
                                      <p:to>
                                        <p:strVal val="visible"/>
                                      </p:to>
                                    </p:set>
                                    <p:anim calcmode="lin" valueType="num">
                                      <p:cBhvr additive="base">
                                        <p:cTn dur="1000"/>
                                        <p:tgtEl>
                                          <p:spTgt spid="224">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6" st="6"/>
                                            </p:txEl>
                                          </p:spTgt>
                                        </p:tgtEl>
                                        <p:attrNameLst>
                                          <p:attrName>style.visibility</p:attrName>
                                        </p:attrNameLst>
                                      </p:cBhvr>
                                      <p:to>
                                        <p:strVal val="visible"/>
                                      </p:to>
                                    </p:set>
                                    <p:anim calcmode="lin" valueType="num">
                                      <p:cBhvr additive="base">
                                        <p:cTn dur="1000"/>
                                        <p:tgtEl>
                                          <p:spTgt spid="224">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7" st="7"/>
                                            </p:txEl>
                                          </p:spTgt>
                                        </p:tgtEl>
                                        <p:attrNameLst>
                                          <p:attrName>style.visibility</p:attrName>
                                        </p:attrNameLst>
                                      </p:cBhvr>
                                      <p:to>
                                        <p:strVal val="visible"/>
                                      </p:to>
                                    </p:set>
                                    <p:anim calcmode="lin" valueType="num">
                                      <p:cBhvr additive="base">
                                        <p:cTn dur="1000"/>
                                        <p:tgtEl>
                                          <p:spTgt spid="224">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000"/>
                                  </p:stCondLst>
                                  <p:childTnLst>
                                    <p:set>
                                      <p:cBhvr>
                                        <p:cTn dur="1" fill="hold">
                                          <p:stCondLst>
                                            <p:cond delay="0"/>
                                          </p:stCondLst>
                                        </p:cTn>
                                        <p:tgtEl>
                                          <p:spTgt spid="224">
                                            <p:txEl>
                                              <p:pRg end="8" st="8"/>
                                            </p:txEl>
                                          </p:spTgt>
                                        </p:tgtEl>
                                        <p:attrNameLst>
                                          <p:attrName>style.visibility</p:attrName>
                                        </p:attrNameLst>
                                      </p:cBhvr>
                                      <p:to>
                                        <p:strVal val="visible"/>
                                      </p:to>
                                    </p:set>
                                    <p:anim calcmode="lin" valueType="num">
                                      <p:cBhvr additive="base">
                                        <p:cTn dur="1000"/>
                                        <p:tgtEl>
                                          <p:spTgt spid="22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1000"/>
                                        <p:tgtEl>
                                          <p:spTgt spid="2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1000"/>
                                        <p:tgtEl>
                                          <p:spTgt spid="21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0_Slide Mobil" showMasterSp="0">
  <p:cSld name="20_Slide Mobil">
    <p:spTree>
      <p:nvGrpSpPr>
        <p:cNvPr id="225" name="Shape 225"/>
        <p:cNvGrpSpPr/>
        <p:nvPr/>
      </p:nvGrpSpPr>
      <p:grpSpPr>
        <a:xfrm>
          <a:off x="0" y="0"/>
          <a:ext cx="0" cy="0"/>
          <a:chOff x="0" y="0"/>
          <a:chExt cx="0" cy="0"/>
        </a:xfrm>
      </p:grpSpPr>
      <p:pic>
        <p:nvPicPr>
          <p:cNvPr id="226" name="Google Shape;226;p24"/>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227" name="Google Shape;227;p24"/>
          <p:cNvSpPr/>
          <p:nvPr/>
        </p:nvSpPr>
        <p:spPr>
          <a:xfrm>
            <a:off x="3355943" y="1"/>
            <a:ext cx="883605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pic>
        <p:nvPicPr>
          <p:cNvPr id="228" name="Google Shape;228;p24"/>
          <p:cNvPicPr preferRelativeResize="0"/>
          <p:nvPr/>
        </p:nvPicPr>
        <p:blipFill rotWithShape="1">
          <a:blip r:embed="rId3">
            <a:alphaModFix/>
          </a:blip>
          <a:srcRect b="0" l="0" r="0" t="0"/>
          <a:stretch/>
        </p:blipFill>
        <p:spPr>
          <a:xfrm>
            <a:off x="1879619" y="1094585"/>
            <a:ext cx="2955684" cy="5187144"/>
          </a:xfrm>
          <a:prstGeom prst="rect">
            <a:avLst/>
          </a:prstGeom>
          <a:noFill/>
          <a:ln>
            <a:noFill/>
          </a:ln>
        </p:spPr>
      </p:pic>
      <p:sp>
        <p:nvSpPr>
          <p:cNvPr id="229" name="Google Shape;229;p24"/>
          <p:cNvSpPr/>
          <p:nvPr>
            <p:ph idx="2" type="pic"/>
          </p:nvPr>
        </p:nvSpPr>
        <p:spPr>
          <a:xfrm>
            <a:off x="2302734" y="1637133"/>
            <a:ext cx="2048712" cy="3601439"/>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230" name="Google Shape;230;p24"/>
          <p:cNvCxnSpPr/>
          <p:nvPr/>
        </p:nvCxnSpPr>
        <p:spPr>
          <a:xfrm rot="10800000">
            <a:off x="5600452" y="1637134"/>
            <a:ext cx="0" cy="3797216"/>
          </a:xfrm>
          <a:prstGeom prst="straightConnector1">
            <a:avLst/>
          </a:prstGeom>
          <a:noFill/>
          <a:ln cap="flat" cmpd="sng" w="12700">
            <a:solidFill>
              <a:schemeClr val="dk1">
                <a:alpha val="29803"/>
              </a:schemeClr>
            </a:solidFill>
            <a:prstDash val="dot"/>
            <a:miter lim="800000"/>
            <a:headEnd len="sm" w="sm" type="none"/>
            <a:tailEnd len="sm" w="sm" type="none"/>
          </a:ln>
        </p:spPr>
      </p:cxnSp>
      <p:sp>
        <p:nvSpPr>
          <p:cNvPr id="231" name="Google Shape;231;p24"/>
          <p:cNvSpPr txBox="1"/>
          <p:nvPr>
            <p:ph type="title"/>
          </p:nvPr>
        </p:nvSpPr>
        <p:spPr>
          <a:xfrm>
            <a:off x="6719233" y="1473338"/>
            <a:ext cx="3854555"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4"/>
          <p:cNvSpPr txBox="1"/>
          <p:nvPr>
            <p:ph idx="1" type="body"/>
          </p:nvPr>
        </p:nvSpPr>
        <p:spPr>
          <a:xfrm>
            <a:off x="6719233" y="3426436"/>
            <a:ext cx="3854555"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233" name="Google Shape;233;p24"/>
          <p:cNvCxnSpPr/>
          <p:nvPr/>
        </p:nvCxnSpPr>
        <p:spPr>
          <a:xfrm rot="10800000">
            <a:off x="10452499" y="0"/>
            <a:ext cx="0" cy="698576"/>
          </a:xfrm>
          <a:prstGeom prst="straightConnector1">
            <a:avLst/>
          </a:prstGeom>
          <a:noFill/>
          <a:ln cap="flat" cmpd="sng" w="57150">
            <a:solidFill>
              <a:srgbClr val="0055A1"/>
            </a:solidFill>
            <a:prstDash val="solid"/>
            <a:miter lim="800000"/>
            <a:headEnd len="sm" w="sm" type="none"/>
            <a:tailEnd len="sm" w="sm" type="none"/>
          </a:ln>
        </p:spPr>
      </p:cxnSp>
      <p:sp>
        <p:nvSpPr>
          <p:cNvPr id="234" name="Google Shape;234;p24"/>
          <p:cNvSpPr/>
          <p:nvPr>
            <p:ph idx="3" type="body"/>
          </p:nvPr>
        </p:nvSpPr>
        <p:spPr>
          <a:xfrm>
            <a:off x="5182126" y="1423649"/>
            <a:ext cx="836653" cy="836653"/>
          </a:xfrm>
          <a:prstGeom prst="ellipse">
            <a:avLst/>
          </a:prstGeom>
          <a:solidFill>
            <a:schemeClr val="lt2"/>
          </a:solidFill>
          <a:ln>
            <a:noFill/>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35" name="Google Shape;235;p24"/>
          <p:cNvSpPr/>
          <p:nvPr>
            <p:ph idx="4" type="body"/>
          </p:nvPr>
        </p:nvSpPr>
        <p:spPr>
          <a:xfrm>
            <a:off x="5182125" y="3008109"/>
            <a:ext cx="836653" cy="836653"/>
          </a:xfrm>
          <a:prstGeom prst="ellipse">
            <a:avLst/>
          </a:prstGeom>
          <a:solidFill>
            <a:schemeClr val="accent3"/>
          </a:solidFill>
          <a:ln>
            <a:noFill/>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36" name="Google Shape;236;p24"/>
          <p:cNvSpPr/>
          <p:nvPr>
            <p:ph idx="5" type="body"/>
          </p:nvPr>
        </p:nvSpPr>
        <p:spPr>
          <a:xfrm>
            <a:off x="5182125" y="4597697"/>
            <a:ext cx="836653" cy="836653"/>
          </a:xfrm>
          <a:prstGeom prst="ellipse">
            <a:avLst/>
          </a:prstGeom>
          <a:solidFill>
            <a:schemeClr val="accent2"/>
          </a:solidFill>
          <a:ln>
            <a:noFill/>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pic>
        <p:nvPicPr>
          <p:cNvPr id="237" name="Google Shape;237;p24"/>
          <p:cNvPicPr preferRelativeResize="0"/>
          <p:nvPr/>
        </p:nvPicPr>
        <p:blipFill rotWithShape="1">
          <a:blip r:embed="rId4">
            <a:alphaModFix/>
          </a:blip>
          <a:srcRect b="0" l="0" r="0" t="0"/>
          <a:stretch/>
        </p:blipFill>
        <p:spPr>
          <a:xfrm>
            <a:off x="11043578" y="3140969"/>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300"/>
                                  </p:stCondLst>
                                  <p:childTnLst>
                                    <p:set>
                                      <p:cBhvr>
                                        <p:cTn dur="1" fill="hold">
                                          <p:stCondLst>
                                            <p:cond delay="0"/>
                                          </p:stCondLst>
                                        </p:cTn>
                                        <p:tgtEl>
                                          <p:spTgt spid="230"/>
                                        </p:tgtEl>
                                        <p:attrNameLst>
                                          <p:attrName>style.visibility</p:attrName>
                                        </p:attrNameLst>
                                      </p:cBhvr>
                                      <p:to>
                                        <p:strVal val="visible"/>
                                      </p:to>
                                    </p:set>
                                    <p:animEffect filter="fade" transition="in">
                                      <p:cBhvr>
                                        <p:cTn dur="1100"/>
                                        <p:tgtEl>
                                          <p:spTgt spid="230"/>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500"/>
                                        <p:tgtEl>
                                          <p:spTgt spid="234">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1" st="1"/>
                                            </p:txEl>
                                          </p:spTgt>
                                        </p:tgtEl>
                                        <p:attrNameLst>
                                          <p:attrName>style.visibility</p:attrName>
                                        </p:attrNameLst>
                                      </p:cBhvr>
                                      <p:to>
                                        <p:strVal val="visible"/>
                                      </p:to>
                                    </p:set>
                                    <p:animEffect filter="fade" transition="in">
                                      <p:cBhvr>
                                        <p:cTn dur="500"/>
                                        <p:tgtEl>
                                          <p:spTgt spid="234">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2" st="2"/>
                                            </p:txEl>
                                          </p:spTgt>
                                        </p:tgtEl>
                                        <p:attrNameLst>
                                          <p:attrName>style.visibility</p:attrName>
                                        </p:attrNameLst>
                                      </p:cBhvr>
                                      <p:to>
                                        <p:strVal val="visible"/>
                                      </p:to>
                                    </p:set>
                                    <p:animEffect filter="fade" transition="in">
                                      <p:cBhvr>
                                        <p:cTn dur="500"/>
                                        <p:tgtEl>
                                          <p:spTgt spid="234">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3" st="3"/>
                                            </p:txEl>
                                          </p:spTgt>
                                        </p:tgtEl>
                                        <p:attrNameLst>
                                          <p:attrName>style.visibility</p:attrName>
                                        </p:attrNameLst>
                                      </p:cBhvr>
                                      <p:to>
                                        <p:strVal val="visible"/>
                                      </p:to>
                                    </p:set>
                                    <p:animEffect filter="fade" transition="in">
                                      <p:cBhvr>
                                        <p:cTn dur="500"/>
                                        <p:tgtEl>
                                          <p:spTgt spid="234">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4" st="4"/>
                                            </p:txEl>
                                          </p:spTgt>
                                        </p:tgtEl>
                                        <p:attrNameLst>
                                          <p:attrName>style.visibility</p:attrName>
                                        </p:attrNameLst>
                                      </p:cBhvr>
                                      <p:to>
                                        <p:strVal val="visible"/>
                                      </p:to>
                                    </p:set>
                                    <p:animEffect filter="fade" transition="in">
                                      <p:cBhvr>
                                        <p:cTn dur="500"/>
                                        <p:tgtEl>
                                          <p:spTgt spid="234">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5" st="5"/>
                                            </p:txEl>
                                          </p:spTgt>
                                        </p:tgtEl>
                                        <p:attrNameLst>
                                          <p:attrName>style.visibility</p:attrName>
                                        </p:attrNameLst>
                                      </p:cBhvr>
                                      <p:to>
                                        <p:strVal val="visible"/>
                                      </p:to>
                                    </p:set>
                                    <p:animEffect filter="fade" transition="in">
                                      <p:cBhvr>
                                        <p:cTn dur="500"/>
                                        <p:tgtEl>
                                          <p:spTgt spid="234">
                                            <p:txEl>
                                              <p:pRg end="5" st="5"/>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6" st="6"/>
                                            </p:txEl>
                                          </p:spTgt>
                                        </p:tgtEl>
                                        <p:attrNameLst>
                                          <p:attrName>style.visibility</p:attrName>
                                        </p:attrNameLst>
                                      </p:cBhvr>
                                      <p:to>
                                        <p:strVal val="visible"/>
                                      </p:to>
                                    </p:set>
                                    <p:animEffect filter="fade" transition="in">
                                      <p:cBhvr>
                                        <p:cTn dur="500"/>
                                        <p:tgtEl>
                                          <p:spTgt spid="234">
                                            <p:txEl>
                                              <p:pRg end="6" st="6"/>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7" st="7"/>
                                            </p:txEl>
                                          </p:spTgt>
                                        </p:tgtEl>
                                        <p:attrNameLst>
                                          <p:attrName>style.visibility</p:attrName>
                                        </p:attrNameLst>
                                      </p:cBhvr>
                                      <p:to>
                                        <p:strVal val="visible"/>
                                      </p:to>
                                    </p:set>
                                    <p:animEffect filter="fade" transition="in">
                                      <p:cBhvr>
                                        <p:cTn dur="500"/>
                                        <p:tgtEl>
                                          <p:spTgt spid="234">
                                            <p:txEl>
                                              <p:pRg end="7" st="7"/>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4">
                                            <p:txEl>
                                              <p:pRg end="8" st="8"/>
                                            </p:txEl>
                                          </p:spTgt>
                                        </p:tgtEl>
                                        <p:attrNameLst>
                                          <p:attrName>style.visibility</p:attrName>
                                        </p:attrNameLst>
                                      </p:cBhvr>
                                      <p:to>
                                        <p:strVal val="visible"/>
                                      </p:to>
                                    </p:set>
                                    <p:animEffect filter="fade" transition="in">
                                      <p:cBhvr>
                                        <p:cTn dur="500"/>
                                        <p:tgtEl>
                                          <p:spTgt spid="234">
                                            <p:txEl>
                                              <p:pRg end="8" st="8"/>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500"/>
                                        <p:tgtEl>
                                          <p:spTgt spid="235">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500"/>
                                        <p:tgtEl>
                                          <p:spTgt spid="235">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500"/>
                                        <p:tgtEl>
                                          <p:spTgt spid="235">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3" st="3"/>
                                            </p:txEl>
                                          </p:spTgt>
                                        </p:tgtEl>
                                        <p:attrNameLst>
                                          <p:attrName>style.visibility</p:attrName>
                                        </p:attrNameLst>
                                      </p:cBhvr>
                                      <p:to>
                                        <p:strVal val="visible"/>
                                      </p:to>
                                    </p:set>
                                    <p:animEffect filter="fade" transition="in">
                                      <p:cBhvr>
                                        <p:cTn dur="500"/>
                                        <p:tgtEl>
                                          <p:spTgt spid="235">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4" st="4"/>
                                            </p:txEl>
                                          </p:spTgt>
                                        </p:tgtEl>
                                        <p:attrNameLst>
                                          <p:attrName>style.visibility</p:attrName>
                                        </p:attrNameLst>
                                      </p:cBhvr>
                                      <p:to>
                                        <p:strVal val="visible"/>
                                      </p:to>
                                    </p:set>
                                    <p:animEffect filter="fade" transition="in">
                                      <p:cBhvr>
                                        <p:cTn dur="500"/>
                                        <p:tgtEl>
                                          <p:spTgt spid="235">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5" st="5"/>
                                            </p:txEl>
                                          </p:spTgt>
                                        </p:tgtEl>
                                        <p:attrNameLst>
                                          <p:attrName>style.visibility</p:attrName>
                                        </p:attrNameLst>
                                      </p:cBhvr>
                                      <p:to>
                                        <p:strVal val="visible"/>
                                      </p:to>
                                    </p:set>
                                    <p:animEffect filter="fade" transition="in">
                                      <p:cBhvr>
                                        <p:cTn dur="500"/>
                                        <p:tgtEl>
                                          <p:spTgt spid="235">
                                            <p:txEl>
                                              <p:pRg end="5" st="5"/>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6" st="6"/>
                                            </p:txEl>
                                          </p:spTgt>
                                        </p:tgtEl>
                                        <p:attrNameLst>
                                          <p:attrName>style.visibility</p:attrName>
                                        </p:attrNameLst>
                                      </p:cBhvr>
                                      <p:to>
                                        <p:strVal val="visible"/>
                                      </p:to>
                                    </p:set>
                                    <p:animEffect filter="fade" transition="in">
                                      <p:cBhvr>
                                        <p:cTn dur="500"/>
                                        <p:tgtEl>
                                          <p:spTgt spid="235">
                                            <p:txEl>
                                              <p:pRg end="6" st="6"/>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7" st="7"/>
                                            </p:txEl>
                                          </p:spTgt>
                                        </p:tgtEl>
                                        <p:attrNameLst>
                                          <p:attrName>style.visibility</p:attrName>
                                        </p:attrNameLst>
                                      </p:cBhvr>
                                      <p:to>
                                        <p:strVal val="visible"/>
                                      </p:to>
                                    </p:set>
                                    <p:animEffect filter="fade" transition="in">
                                      <p:cBhvr>
                                        <p:cTn dur="500"/>
                                        <p:tgtEl>
                                          <p:spTgt spid="235">
                                            <p:txEl>
                                              <p:pRg end="7" st="7"/>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5">
                                            <p:txEl>
                                              <p:pRg end="8" st="8"/>
                                            </p:txEl>
                                          </p:spTgt>
                                        </p:tgtEl>
                                        <p:attrNameLst>
                                          <p:attrName>style.visibility</p:attrName>
                                        </p:attrNameLst>
                                      </p:cBhvr>
                                      <p:to>
                                        <p:strVal val="visible"/>
                                      </p:to>
                                    </p:set>
                                    <p:animEffect filter="fade" transition="in">
                                      <p:cBhvr>
                                        <p:cTn dur="500"/>
                                        <p:tgtEl>
                                          <p:spTgt spid="235">
                                            <p:txEl>
                                              <p:pRg end="8" st="8"/>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500"/>
                                        <p:tgtEl>
                                          <p:spTgt spid="236">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500"/>
                                        <p:tgtEl>
                                          <p:spTgt spid="236">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500"/>
                                        <p:tgtEl>
                                          <p:spTgt spid="236">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500"/>
                                        <p:tgtEl>
                                          <p:spTgt spid="236">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500"/>
                                        <p:tgtEl>
                                          <p:spTgt spid="236">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5" st="5"/>
                                            </p:txEl>
                                          </p:spTgt>
                                        </p:tgtEl>
                                        <p:attrNameLst>
                                          <p:attrName>style.visibility</p:attrName>
                                        </p:attrNameLst>
                                      </p:cBhvr>
                                      <p:to>
                                        <p:strVal val="visible"/>
                                      </p:to>
                                    </p:set>
                                    <p:animEffect filter="fade" transition="in">
                                      <p:cBhvr>
                                        <p:cTn dur="500"/>
                                        <p:tgtEl>
                                          <p:spTgt spid="236">
                                            <p:txEl>
                                              <p:pRg end="5" st="5"/>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6" st="6"/>
                                            </p:txEl>
                                          </p:spTgt>
                                        </p:tgtEl>
                                        <p:attrNameLst>
                                          <p:attrName>style.visibility</p:attrName>
                                        </p:attrNameLst>
                                      </p:cBhvr>
                                      <p:to>
                                        <p:strVal val="visible"/>
                                      </p:to>
                                    </p:set>
                                    <p:animEffect filter="fade" transition="in">
                                      <p:cBhvr>
                                        <p:cTn dur="500"/>
                                        <p:tgtEl>
                                          <p:spTgt spid="236">
                                            <p:txEl>
                                              <p:pRg end="6" st="6"/>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7" st="7"/>
                                            </p:txEl>
                                          </p:spTgt>
                                        </p:tgtEl>
                                        <p:attrNameLst>
                                          <p:attrName>style.visibility</p:attrName>
                                        </p:attrNameLst>
                                      </p:cBhvr>
                                      <p:to>
                                        <p:strVal val="visible"/>
                                      </p:to>
                                    </p:set>
                                    <p:animEffect filter="fade" transition="in">
                                      <p:cBhvr>
                                        <p:cTn dur="500"/>
                                        <p:tgtEl>
                                          <p:spTgt spid="236">
                                            <p:txEl>
                                              <p:pRg end="7" st="7"/>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36">
                                            <p:txEl>
                                              <p:pRg end="8" st="8"/>
                                            </p:txEl>
                                          </p:spTgt>
                                        </p:tgtEl>
                                        <p:attrNameLst>
                                          <p:attrName>style.visibility</p:attrName>
                                        </p:attrNameLst>
                                      </p:cBhvr>
                                      <p:to>
                                        <p:strVal val="visible"/>
                                      </p:to>
                                    </p:set>
                                    <p:animEffect filter="fade" transition="in">
                                      <p:cBhvr>
                                        <p:cTn dur="500"/>
                                        <p:tgtEl>
                                          <p:spTgt spid="236">
                                            <p:txEl>
                                              <p:pRg end="8" st="8"/>
                                            </p:txEl>
                                          </p:spTgt>
                                        </p:tgtEl>
                                      </p:cBhvr>
                                    </p:animEffect>
                                  </p:childTnLst>
                                </p:cTn>
                              </p:par>
                              <p:par>
                                <p:cTn fill="hold" nodeType="withEffect" presetClass="entr" presetID="2" presetSubtype="1">
                                  <p:stCondLst>
                                    <p:cond delay="100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500"/>
                                        <p:tgtEl>
                                          <p:spTgt spid="2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0" st="0"/>
                                            </p:txEl>
                                          </p:spTgt>
                                        </p:tgtEl>
                                        <p:attrNameLst>
                                          <p:attrName>style.visibility</p:attrName>
                                        </p:attrNameLst>
                                      </p:cBhvr>
                                      <p:to>
                                        <p:strVal val="visible"/>
                                      </p:to>
                                    </p:set>
                                    <p:anim calcmode="lin" valueType="num">
                                      <p:cBhvr additive="base">
                                        <p:cTn dur="1000"/>
                                        <p:tgtEl>
                                          <p:spTgt spid="23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1" st="1"/>
                                            </p:txEl>
                                          </p:spTgt>
                                        </p:tgtEl>
                                        <p:attrNameLst>
                                          <p:attrName>style.visibility</p:attrName>
                                        </p:attrNameLst>
                                      </p:cBhvr>
                                      <p:to>
                                        <p:strVal val="visible"/>
                                      </p:to>
                                    </p:set>
                                    <p:anim calcmode="lin" valueType="num">
                                      <p:cBhvr additive="base">
                                        <p:cTn dur="1000"/>
                                        <p:tgtEl>
                                          <p:spTgt spid="23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2" st="2"/>
                                            </p:txEl>
                                          </p:spTgt>
                                        </p:tgtEl>
                                        <p:attrNameLst>
                                          <p:attrName>style.visibility</p:attrName>
                                        </p:attrNameLst>
                                      </p:cBhvr>
                                      <p:to>
                                        <p:strVal val="visible"/>
                                      </p:to>
                                    </p:set>
                                    <p:anim calcmode="lin" valueType="num">
                                      <p:cBhvr additive="base">
                                        <p:cTn dur="1000"/>
                                        <p:tgtEl>
                                          <p:spTgt spid="23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3" st="3"/>
                                            </p:txEl>
                                          </p:spTgt>
                                        </p:tgtEl>
                                        <p:attrNameLst>
                                          <p:attrName>style.visibility</p:attrName>
                                        </p:attrNameLst>
                                      </p:cBhvr>
                                      <p:to>
                                        <p:strVal val="visible"/>
                                      </p:to>
                                    </p:set>
                                    <p:anim calcmode="lin" valueType="num">
                                      <p:cBhvr additive="base">
                                        <p:cTn dur="1000"/>
                                        <p:tgtEl>
                                          <p:spTgt spid="23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4" st="4"/>
                                            </p:txEl>
                                          </p:spTgt>
                                        </p:tgtEl>
                                        <p:attrNameLst>
                                          <p:attrName>style.visibility</p:attrName>
                                        </p:attrNameLst>
                                      </p:cBhvr>
                                      <p:to>
                                        <p:strVal val="visible"/>
                                      </p:to>
                                    </p:set>
                                    <p:anim calcmode="lin" valueType="num">
                                      <p:cBhvr additive="base">
                                        <p:cTn dur="1000"/>
                                        <p:tgtEl>
                                          <p:spTgt spid="23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5" st="5"/>
                                            </p:txEl>
                                          </p:spTgt>
                                        </p:tgtEl>
                                        <p:attrNameLst>
                                          <p:attrName>style.visibility</p:attrName>
                                        </p:attrNameLst>
                                      </p:cBhvr>
                                      <p:to>
                                        <p:strVal val="visible"/>
                                      </p:to>
                                    </p:set>
                                    <p:anim calcmode="lin" valueType="num">
                                      <p:cBhvr additive="base">
                                        <p:cTn dur="1000"/>
                                        <p:tgtEl>
                                          <p:spTgt spid="23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6" st="6"/>
                                            </p:txEl>
                                          </p:spTgt>
                                        </p:tgtEl>
                                        <p:attrNameLst>
                                          <p:attrName>style.visibility</p:attrName>
                                        </p:attrNameLst>
                                      </p:cBhvr>
                                      <p:to>
                                        <p:strVal val="visible"/>
                                      </p:to>
                                    </p:set>
                                    <p:anim calcmode="lin" valueType="num">
                                      <p:cBhvr additive="base">
                                        <p:cTn dur="1000"/>
                                        <p:tgtEl>
                                          <p:spTgt spid="23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7" st="7"/>
                                            </p:txEl>
                                          </p:spTgt>
                                        </p:tgtEl>
                                        <p:attrNameLst>
                                          <p:attrName>style.visibility</p:attrName>
                                        </p:attrNameLst>
                                      </p:cBhvr>
                                      <p:to>
                                        <p:strVal val="visible"/>
                                      </p:to>
                                    </p:set>
                                    <p:anim calcmode="lin" valueType="num">
                                      <p:cBhvr additive="base">
                                        <p:cTn dur="1000"/>
                                        <p:tgtEl>
                                          <p:spTgt spid="23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232">
                                            <p:txEl>
                                              <p:pRg end="8" st="8"/>
                                            </p:txEl>
                                          </p:spTgt>
                                        </p:tgtEl>
                                        <p:attrNameLst>
                                          <p:attrName>style.visibility</p:attrName>
                                        </p:attrNameLst>
                                      </p:cBhvr>
                                      <p:to>
                                        <p:strVal val="visible"/>
                                      </p:to>
                                    </p:set>
                                    <p:anim calcmode="lin" valueType="num">
                                      <p:cBhvr additive="base">
                                        <p:cTn dur="1000"/>
                                        <p:tgtEl>
                                          <p:spTgt spid="23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00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1000"/>
                                        <p:tgtEl>
                                          <p:spTgt spid="2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1_Slide Proces infografika" showMasterSp="0">
  <p:cSld name="21_Slide Proces infografika">
    <p:spTree>
      <p:nvGrpSpPr>
        <p:cNvPr id="238" name="Shape 238"/>
        <p:cNvGrpSpPr/>
        <p:nvPr/>
      </p:nvGrpSpPr>
      <p:grpSpPr>
        <a:xfrm>
          <a:off x="0" y="0"/>
          <a:ext cx="0" cy="0"/>
          <a:chOff x="0" y="0"/>
          <a:chExt cx="0" cy="0"/>
        </a:xfrm>
      </p:grpSpPr>
      <p:sp>
        <p:nvSpPr>
          <p:cNvPr id="239" name="Google Shape;239;p25"/>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240" name="Google Shape;240;p25"/>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41" name="Google Shape;241;p25"/>
          <p:cNvSpPr/>
          <p:nvPr/>
        </p:nvSpPr>
        <p:spPr>
          <a:xfrm>
            <a:off x="4264696" y="1955704"/>
            <a:ext cx="3551723" cy="3551723"/>
          </a:xfrm>
          <a:prstGeom prst="ellipse">
            <a:avLst/>
          </a:prstGeom>
          <a:noFill/>
          <a:ln cap="flat" cmpd="sng" w="127000">
            <a:solidFill>
              <a:srgbClr val="0055A1">
                <a:alpha val="2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sp>
        <p:nvSpPr>
          <p:cNvPr id="242" name="Google Shape;242;p25"/>
          <p:cNvSpPr/>
          <p:nvPr/>
        </p:nvSpPr>
        <p:spPr>
          <a:xfrm>
            <a:off x="705531" y="1955704"/>
            <a:ext cx="3551723" cy="3551723"/>
          </a:xfrm>
          <a:prstGeom prst="ellipse">
            <a:avLst/>
          </a:prstGeom>
          <a:noFill/>
          <a:ln cap="flat" cmpd="sng" w="127000">
            <a:solidFill>
              <a:srgbClr val="7F7F7F">
                <a:alpha val="2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sp>
        <p:nvSpPr>
          <p:cNvPr id="243" name="Google Shape;243;p25"/>
          <p:cNvSpPr/>
          <p:nvPr/>
        </p:nvSpPr>
        <p:spPr>
          <a:xfrm>
            <a:off x="706660" y="1958285"/>
            <a:ext cx="3548014" cy="3548014"/>
          </a:xfrm>
          <a:prstGeom prst="arc">
            <a:avLst>
              <a:gd fmla="val 10766207" name="adj1"/>
              <a:gd fmla="val 0" name="adj2"/>
            </a:avLst>
          </a:prstGeom>
          <a:noFill/>
          <a:ln cap="rnd" cmpd="sng" w="1270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sap"/>
              <a:ea typeface="Asap"/>
              <a:cs typeface="Asap"/>
              <a:sym typeface="Asap"/>
            </a:endParaRPr>
          </a:p>
        </p:txBody>
      </p:sp>
      <p:sp>
        <p:nvSpPr>
          <p:cNvPr id="244" name="Google Shape;244;p25"/>
          <p:cNvSpPr/>
          <p:nvPr/>
        </p:nvSpPr>
        <p:spPr>
          <a:xfrm rot="10800000">
            <a:off x="4265825" y="1958285"/>
            <a:ext cx="3548014" cy="3548014"/>
          </a:xfrm>
          <a:prstGeom prst="arc">
            <a:avLst>
              <a:gd fmla="val 10766207" name="adj1"/>
              <a:gd fmla="val 0" name="adj2"/>
            </a:avLst>
          </a:prstGeom>
          <a:noFill/>
          <a:ln cap="rnd" cmpd="sng" w="127000">
            <a:solidFill>
              <a:srgbClr val="0055A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sap"/>
              <a:ea typeface="Asap"/>
              <a:cs typeface="Asap"/>
              <a:sym typeface="Asap"/>
            </a:endParaRPr>
          </a:p>
        </p:txBody>
      </p:sp>
      <p:sp>
        <p:nvSpPr>
          <p:cNvPr id="245" name="Google Shape;245;p25"/>
          <p:cNvSpPr/>
          <p:nvPr/>
        </p:nvSpPr>
        <p:spPr>
          <a:xfrm>
            <a:off x="7812710" y="1955704"/>
            <a:ext cx="3551723" cy="3551723"/>
          </a:xfrm>
          <a:prstGeom prst="ellipse">
            <a:avLst/>
          </a:prstGeom>
          <a:noFill/>
          <a:ln cap="flat" cmpd="sng" w="127000">
            <a:solidFill>
              <a:srgbClr val="ED1C24">
                <a:alpha val="2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sp>
        <p:nvSpPr>
          <p:cNvPr id="246" name="Google Shape;246;p25"/>
          <p:cNvSpPr/>
          <p:nvPr/>
        </p:nvSpPr>
        <p:spPr>
          <a:xfrm>
            <a:off x="7813839" y="1958285"/>
            <a:ext cx="3548014" cy="3548014"/>
          </a:xfrm>
          <a:prstGeom prst="arc">
            <a:avLst>
              <a:gd fmla="val 10766207" name="adj1"/>
              <a:gd fmla="val 0" name="adj2"/>
            </a:avLst>
          </a:prstGeom>
          <a:noFill/>
          <a:ln cap="rnd" cmpd="sng" w="127000">
            <a:solidFill>
              <a:srgbClr val="ED1C2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sap"/>
              <a:ea typeface="Asap"/>
              <a:cs typeface="Asap"/>
              <a:sym typeface="Asap"/>
            </a:endParaRPr>
          </a:p>
        </p:txBody>
      </p:sp>
      <p:sp>
        <p:nvSpPr>
          <p:cNvPr id="247" name="Google Shape;247;p25"/>
          <p:cNvSpPr txBox="1"/>
          <p:nvPr>
            <p:ph idx="2" type="body"/>
          </p:nvPr>
        </p:nvSpPr>
        <p:spPr>
          <a:xfrm>
            <a:off x="1143001" y="4149091"/>
            <a:ext cx="2727213" cy="833403"/>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48" name="Google Shape;248;p25"/>
          <p:cNvSpPr txBox="1"/>
          <p:nvPr>
            <p:ph idx="3" type="body"/>
          </p:nvPr>
        </p:nvSpPr>
        <p:spPr>
          <a:xfrm>
            <a:off x="1143001" y="3461072"/>
            <a:ext cx="2727213" cy="701353"/>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49" name="Google Shape;249;p25"/>
          <p:cNvSpPr/>
          <p:nvPr>
            <p:ph idx="4" type="body"/>
          </p:nvPr>
        </p:nvSpPr>
        <p:spPr>
          <a:xfrm>
            <a:off x="2088280" y="2382499"/>
            <a:ext cx="836653" cy="836653"/>
          </a:xfrm>
          <a:prstGeom prst="ellipse">
            <a:avLst/>
          </a:prstGeom>
          <a:solidFill>
            <a:schemeClr val="lt2"/>
          </a:solidFill>
          <a:ln>
            <a:noFill/>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0" name="Google Shape;250;p25"/>
          <p:cNvSpPr/>
          <p:nvPr>
            <p:ph idx="5" type="body"/>
          </p:nvPr>
        </p:nvSpPr>
        <p:spPr>
          <a:xfrm>
            <a:off x="5609063" y="2389750"/>
            <a:ext cx="836653" cy="836653"/>
          </a:xfrm>
          <a:prstGeom prst="ellipse">
            <a:avLst/>
          </a:prstGeom>
          <a:solidFill>
            <a:schemeClr val="accent2"/>
          </a:solidFill>
          <a:ln>
            <a:noFill/>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1" name="Google Shape;251;p25"/>
          <p:cNvSpPr/>
          <p:nvPr>
            <p:ph idx="6" type="body"/>
          </p:nvPr>
        </p:nvSpPr>
        <p:spPr>
          <a:xfrm>
            <a:off x="9170809" y="2389750"/>
            <a:ext cx="836653" cy="836653"/>
          </a:xfrm>
          <a:prstGeom prst="ellipse">
            <a:avLst/>
          </a:prstGeom>
          <a:solidFill>
            <a:schemeClr val="accent3"/>
          </a:solidFill>
          <a:ln>
            <a:noFill/>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2" name="Google Shape;252;p25"/>
          <p:cNvSpPr txBox="1"/>
          <p:nvPr>
            <p:ph idx="7" type="body"/>
          </p:nvPr>
        </p:nvSpPr>
        <p:spPr>
          <a:xfrm>
            <a:off x="4663784" y="4149091"/>
            <a:ext cx="2727213" cy="833403"/>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3" name="Google Shape;253;p25"/>
          <p:cNvSpPr txBox="1"/>
          <p:nvPr>
            <p:ph idx="8" type="body"/>
          </p:nvPr>
        </p:nvSpPr>
        <p:spPr>
          <a:xfrm>
            <a:off x="4663784" y="3461072"/>
            <a:ext cx="2727213" cy="701353"/>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4" name="Google Shape;254;p25"/>
          <p:cNvSpPr txBox="1"/>
          <p:nvPr>
            <p:ph idx="9" type="body"/>
          </p:nvPr>
        </p:nvSpPr>
        <p:spPr>
          <a:xfrm>
            <a:off x="8232192" y="4149091"/>
            <a:ext cx="2727213" cy="833403"/>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5" name="Google Shape;255;p25"/>
          <p:cNvSpPr txBox="1"/>
          <p:nvPr>
            <p:ph idx="13" type="body"/>
          </p:nvPr>
        </p:nvSpPr>
        <p:spPr>
          <a:xfrm>
            <a:off x="8232192" y="3461072"/>
            <a:ext cx="2727213" cy="701353"/>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800"/>
                                        <p:tgtEl>
                                          <p:spTgt spid="24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800"/>
                                        <p:tgtEl>
                                          <p:spTgt spid="2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0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800"/>
                                        <p:tgtEl>
                                          <p:spTgt spid="24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800"/>
                                  </p:stCondLst>
                                  <p:childTnLst>
                                    <p:set>
                                      <p:cBhvr>
                                        <p:cTn dur="1" fill="hold">
                                          <p:stCondLst>
                                            <p:cond delay="0"/>
                                          </p:stCondLst>
                                        </p:cTn>
                                        <p:tgtEl>
                                          <p:spTgt spid="243"/>
                                        </p:tgtEl>
                                        <p:attrNameLst>
                                          <p:attrName>style.visibility</p:attrName>
                                        </p:attrNameLst>
                                      </p:cBhvr>
                                      <p:to>
                                        <p:strVal val="visible"/>
                                      </p:to>
                                    </p:set>
                                    <p:animEffect filter="fade" transition="in">
                                      <p:cBhvr>
                                        <p:cTn dur="200"/>
                                        <p:tgtEl>
                                          <p:spTgt spid="243"/>
                                        </p:tgtEl>
                                      </p:cBhvr>
                                    </p:animEffect>
                                  </p:childTnLst>
                                </p:cTn>
                              </p:par>
                              <p:par>
                                <p:cTn fill="hold" nodeType="withEffect" presetClass="entr" presetID="10" presetSubtype="0">
                                  <p:stCondLst>
                                    <p:cond delay="1000"/>
                                  </p:stCondLst>
                                  <p:childTnLst>
                                    <p:set>
                                      <p:cBhvr>
                                        <p:cTn dur="1" fill="hold">
                                          <p:stCondLst>
                                            <p:cond delay="0"/>
                                          </p:stCondLst>
                                        </p:cTn>
                                        <p:tgtEl>
                                          <p:spTgt spid="244"/>
                                        </p:tgtEl>
                                        <p:attrNameLst>
                                          <p:attrName>style.visibility</p:attrName>
                                        </p:attrNameLst>
                                      </p:cBhvr>
                                      <p:to>
                                        <p:strVal val="visible"/>
                                      </p:to>
                                    </p:set>
                                    <p:animEffect filter="fade" transition="in">
                                      <p:cBhvr>
                                        <p:cTn dur="200"/>
                                        <p:tgtEl>
                                          <p:spTgt spid="244"/>
                                        </p:tgtEl>
                                      </p:cBhvr>
                                    </p:animEffect>
                                  </p:childTnLst>
                                </p:cTn>
                              </p:par>
                              <p:par>
                                <p:cTn fill="hold" nodeType="withEffect" presetClass="entr" presetID="10" presetSubtype="0">
                                  <p:stCondLst>
                                    <p:cond delay="1200"/>
                                  </p:stCondLst>
                                  <p:childTnLst>
                                    <p:set>
                                      <p:cBhvr>
                                        <p:cTn dur="1" fill="hold">
                                          <p:stCondLst>
                                            <p:cond delay="0"/>
                                          </p:stCondLst>
                                        </p:cTn>
                                        <p:tgtEl>
                                          <p:spTgt spid="246"/>
                                        </p:tgtEl>
                                        <p:attrNameLst>
                                          <p:attrName>style.visibility</p:attrName>
                                        </p:attrNameLst>
                                      </p:cBhvr>
                                      <p:to>
                                        <p:strVal val="visible"/>
                                      </p:to>
                                    </p:set>
                                    <p:animEffect filter="fade" transition="in">
                                      <p:cBhvr>
                                        <p:cTn dur="2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0" st="0"/>
                                            </p:txEl>
                                          </p:spTgt>
                                        </p:tgtEl>
                                        <p:attrNameLst>
                                          <p:attrName>style.visibility</p:attrName>
                                        </p:attrNameLst>
                                      </p:cBhvr>
                                      <p:to>
                                        <p:strVal val="visible"/>
                                      </p:to>
                                    </p:set>
                                    <p:anim calcmode="lin" valueType="num">
                                      <p:cBhvr additive="base">
                                        <p:cTn dur="500"/>
                                        <p:tgtEl>
                                          <p:spTgt spid="24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1" st="1"/>
                                            </p:txEl>
                                          </p:spTgt>
                                        </p:tgtEl>
                                        <p:attrNameLst>
                                          <p:attrName>style.visibility</p:attrName>
                                        </p:attrNameLst>
                                      </p:cBhvr>
                                      <p:to>
                                        <p:strVal val="visible"/>
                                      </p:to>
                                    </p:set>
                                    <p:anim calcmode="lin" valueType="num">
                                      <p:cBhvr additive="base">
                                        <p:cTn dur="500"/>
                                        <p:tgtEl>
                                          <p:spTgt spid="24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2" st="2"/>
                                            </p:txEl>
                                          </p:spTgt>
                                        </p:tgtEl>
                                        <p:attrNameLst>
                                          <p:attrName>style.visibility</p:attrName>
                                        </p:attrNameLst>
                                      </p:cBhvr>
                                      <p:to>
                                        <p:strVal val="visible"/>
                                      </p:to>
                                    </p:set>
                                    <p:anim calcmode="lin" valueType="num">
                                      <p:cBhvr additive="base">
                                        <p:cTn dur="500"/>
                                        <p:tgtEl>
                                          <p:spTgt spid="24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3" st="3"/>
                                            </p:txEl>
                                          </p:spTgt>
                                        </p:tgtEl>
                                        <p:attrNameLst>
                                          <p:attrName>style.visibility</p:attrName>
                                        </p:attrNameLst>
                                      </p:cBhvr>
                                      <p:to>
                                        <p:strVal val="visible"/>
                                      </p:to>
                                    </p:set>
                                    <p:anim calcmode="lin" valueType="num">
                                      <p:cBhvr additive="base">
                                        <p:cTn dur="500"/>
                                        <p:tgtEl>
                                          <p:spTgt spid="24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4" st="4"/>
                                            </p:txEl>
                                          </p:spTgt>
                                        </p:tgtEl>
                                        <p:attrNameLst>
                                          <p:attrName>style.visibility</p:attrName>
                                        </p:attrNameLst>
                                      </p:cBhvr>
                                      <p:to>
                                        <p:strVal val="visible"/>
                                      </p:to>
                                    </p:set>
                                    <p:anim calcmode="lin" valueType="num">
                                      <p:cBhvr additive="base">
                                        <p:cTn dur="500"/>
                                        <p:tgtEl>
                                          <p:spTgt spid="24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5" st="5"/>
                                            </p:txEl>
                                          </p:spTgt>
                                        </p:tgtEl>
                                        <p:attrNameLst>
                                          <p:attrName>style.visibility</p:attrName>
                                        </p:attrNameLst>
                                      </p:cBhvr>
                                      <p:to>
                                        <p:strVal val="visible"/>
                                      </p:to>
                                    </p:set>
                                    <p:anim calcmode="lin" valueType="num">
                                      <p:cBhvr additive="base">
                                        <p:cTn dur="500"/>
                                        <p:tgtEl>
                                          <p:spTgt spid="24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6" st="6"/>
                                            </p:txEl>
                                          </p:spTgt>
                                        </p:tgtEl>
                                        <p:attrNameLst>
                                          <p:attrName>style.visibility</p:attrName>
                                        </p:attrNameLst>
                                      </p:cBhvr>
                                      <p:to>
                                        <p:strVal val="visible"/>
                                      </p:to>
                                    </p:set>
                                    <p:anim calcmode="lin" valueType="num">
                                      <p:cBhvr additive="base">
                                        <p:cTn dur="500"/>
                                        <p:tgtEl>
                                          <p:spTgt spid="24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7" st="7"/>
                                            </p:txEl>
                                          </p:spTgt>
                                        </p:tgtEl>
                                        <p:attrNameLst>
                                          <p:attrName>style.visibility</p:attrName>
                                        </p:attrNameLst>
                                      </p:cBhvr>
                                      <p:to>
                                        <p:strVal val="visible"/>
                                      </p:to>
                                    </p:set>
                                    <p:anim calcmode="lin" valueType="num">
                                      <p:cBhvr additive="base">
                                        <p:cTn dur="500"/>
                                        <p:tgtEl>
                                          <p:spTgt spid="24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500"/>
                                  </p:stCondLst>
                                  <p:childTnLst>
                                    <p:set>
                                      <p:cBhvr>
                                        <p:cTn dur="1" fill="hold">
                                          <p:stCondLst>
                                            <p:cond delay="0"/>
                                          </p:stCondLst>
                                        </p:cTn>
                                        <p:tgtEl>
                                          <p:spTgt spid="249">
                                            <p:txEl>
                                              <p:pRg end="8" st="8"/>
                                            </p:txEl>
                                          </p:spTgt>
                                        </p:tgtEl>
                                        <p:attrNameLst>
                                          <p:attrName>style.visibility</p:attrName>
                                        </p:attrNameLst>
                                      </p:cBhvr>
                                      <p:to>
                                        <p:strVal val="visible"/>
                                      </p:to>
                                    </p:set>
                                    <p:anim calcmode="lin" valueType="num">
                                      <p:cBhvr additive="base">
                                        <p:cTn dur="500"/>
                                        <p:tgtEl>
                                          <p:spTgt spid="24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49">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0" st="0"/>
                                            </p:txEl>
                                          </p:spTgt>
                                        </p:tgtEl>
                                        <p:attrNameLst>
                                          <p:attrName>style.visibility</p:attrName>
                                        </p:attrNameLst>
                                      </p:cBhvr>
                                      <p:to>
                                        <p:strVal val="visible"/>
                                      </p:to>
                                    </p:set>
                                    <p:anim calcmode="lin" valueType="num">
                                      <p:cBhvr additive="base">
                                        <p:cTn dur="500"/>
                                        <p:tgtEl>
                                          <p:spTgt spid="24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1" st="1"/>
                                            </p:txEl>
                                          </p:spTgt>
                                        </p:tgtEl>
                                        <p:attrNameLst>
                                          <p:attrName>style.visibility</p:attrName>
                                        </p:attrNameLst>
                                      </p:cBhvr>
                                      <p:to>
                                        <p:strVal val="visible"/>
                                      </p:to>
                                    </p:set>
                                    <p:anim calcmode="lin" valueType="num">
                                      <p:cBhvr additive="base">
                                        <p:cTn dur="500"/>
                                        <p:tgtEl>
                                          <p:spTgt spid="24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2" st="2"/>
                                            </p:txEl>
                                          </p:spTgt>
                                        </p:tgtEl>
                                        <p:attrNameLst>
                                          <p:attrName>style.visibility</p:attrName>
                                        </p:attrNameLst>
                                      </p:cBhvr>
                                      <p:to>
                                        <p:strVal val="visible"/>
                                      </p:to>
                                    </p:set>
                                    <p:anim calcmode="lin" valueType="num">
                                      <p:cBhvr additive="base">
                                        <p:cTn dur="500"/>
                                        <p:tgtEl>
                                          <p:spTgt spid="24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3" st="3"/>
                                            </p:txEl>
                                          </p:spTgt>
                                        </p:tgtEl>
                                        <p:attrNameLst>
                                          <p:attrName>style.visibility</p:attrName>
                                        </p:attrNameLst>
                                      </p:cBhvr>
                                      <p:to>
                                        <p:strVal val="visible"/>
                                      </p:to>
                                    </p:set>
                                    <p:anim calcmode="lin" valueType="num">
                                      <p:cBhvr additive="base">
                                        <p:cTn dur="500"/>
                                        <p:tgtEl>
                                          <p:spTgt spid="24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4" st="4"/>
                                            </p:txEl>
                                          </p:spTgt>
                                        </p:tgtEl>
                                        <p:attrNameLst>
                                          <p:attrName>style.visibility</p:attrName>
                                        </p:attrNameLst>
                                      </p:cBhvr>
                                      <p:to>
                                        <p:strVal val="visible"/>
                                      </p:to>
                                    </p:set>
                                    <p:anim calcmode="lin" valueType="num">
                                      <p:cBhvr additive="base">
                                        <p:cTn dur="500"/>
                                        <p:tgtEl>
                                          <p:spTgt spid="24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5" st="5"/>
                                            </p:txEl>
                                          </p:spTgt>
                                        </p:tgtEl>
                                        <p:attrNameLst>
                                          <p:attrName>style.visibility</p:attrName>
                                        </p:attrNameLst>
                                      </p:cBhvr>
                                      <p:to>
                                        <p:strVal val="visible"/>
                                      </p:to>
                                    </p:set>
                                    <p:anim calcmode="lin" valueType="num">
                                      <p:cBhvr additive="base">
                                        <p:cTn dur="500"/>
                                        <p:tgtEl>
                                          <p:spTgt spid="24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6" st="6"/>
                                            </p:txEl>
                                          </p:spTgt>
                                        </p:tgtEl>
                                        <p:attrNameLst>
                                          <p:attrName>style.visibility</p:attrName>
                                        </p:attrNameLst>
                                      </p:cBhvr>
                                      <p:to>
                                        <p:strVal val="visible"/>
                                      </p:to>
                                    </p:set>
                                    <p:anim calcmode="lin" valueType="num">
                                      <p:cBhvr additive="base">
                                        <p:cTn dur="500"/>
                                        <p:tgtEl>
                                          <p:spTgt spid="24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7" st="7"/>
                                            </p:txEl>
                                          </p:spTgt>
                                        </p:tgtEl>
                                        <p:attrNameLst>
                                          <p:attrName>style.visibility</p:attrName>
                                        </p:attrNameLst>
                                      </p:cBhvr>
                                      <p:to>
                                        <p:strVal val="visible"/>
                                      </p:to>
                                    </p:set>
                                    <p:anim calcmode="lin" valueType="num">
                                      <p:cBhvr additive="base">
                                        <p:cTn dur="500"/>
                                        <p:tgtEl>
                                          <p:spTgt spid="24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8">
                                            <p:txEl>
                                              <p:pRg end="8" st="8"/>
                                            </p:txEl>
                                          </p:spTgt>
                                        </p:tgtEl>
                                        <p:attrNameLst>
                                          <p:attrName>style.visibility</p:attrName>
                                        </p:attrNameLst>
                                      </p:cBhvr>
                                      <p:to>
                                        <p:strVal val="visible"/>
                                      </p:to>
                                    </p:set>
                                    <p:anim calcmode="lin" valueType="num">
                                      <p:cBhvr additive="base">
                                        <p:cTn dur="500"/>
                                        <p:tgtEl>
                                          <p:spTgt spid="24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48">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0" st="0"/>
                                            </p:txEl>
                                          </p:spTgt>
                                        </p:tgtEl>
                                        <p:attrNameLst>
                                          <p:attrName>style.visibility</p:attrName>
                                        </p:attrNameLst>
                                      </p:cBhvr>
                                      <p:to>
                                        <p:strVal val="visible"/>
                                      </p:to>
                                    </p:set>
                                    <p:anim calcmode="lin" valueType="num">
                                      <p:cBhvr additive="base">
                                        <p:cTn dur="500"/>
                                        <p:tgtEl>
                                          <p:spTgt spid="24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1" st="1"/>
                                            </p:txEl>
                                          </p:spTgt>
                                        </p:tgtEl>
                                        <p:attrNameLst>
                                          <p:attrName>style.visibility</p:attrName>
                                        </p:attrNameLst>
                                      </p:cBhvr>
                                      <p:to>
                                        <p:strVal val="visible"/>
                                      </p:to>
                                    </p:set>
                                    <p:anim calcmode="lin" valueType="num">
                                      <p:cBhvr additive="base">
                                        <p:cTn dur="500"/>
                                        <p:tgtEl>
                                          <p:spTgt spid="24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2" st="2"/>
                                            </p:txEl>
                                          </p:spTgt>
                                        </p:tgtEl>
                                        <p:attrNameLst>
                                          <p:attrName>style.visibility</p:attrName>
                                        </p:attrNameLst>
                                      </p:cBhvr>
                                      <p:to>
                                        <p:strVal val="visible"/>
                                      </p:to>
                                    </p:set>
                                    <p:anim calcmode="lin" valueType="num">
                                      <p:cBhvr additive="base">
                                        <p:cTn dur="500"/>
                                        <p:tgtEl>
                                          <p:spTgt spid="24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3" st="3"/>
                                            </p:txEl>
                                          </p:spTgt>
                                        </p:tgtEl>
                                        <p:attrNameLst>
                                          <p:attrName>style.visibility</p:attrName>
                                        </p:attrNameLst>
                                      </p:cBhvr>
                                      <p:to>
                                        <p:strVal val="visible"/>
                                      </p:to>
                                    </p:set>
                                    <p:anim calcmode="lin" valueType="num">
                                      <p:cBhvr additive="base">
                                        <p:cTn dur="500"/>
                                        <p:tgtEl>
                                          <p:spTgt spid="24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4" st="4"/>
                                            </p:txEl>
                                          </p:spTgt>
                                        </p:tgtEl>
                                        <p:attrNameLst>
                                          <p:attrName>style.visibility</p:attrName>
                                        </p:attrNameLst>
                                      </p:cBhvr>
                                      <p:to>
                                        <p:strVal val="visible"/>
                                      </p:to>
                                    </p:set>
                                    <p:anim calcmode="lin" valueType="num">
                                      <p:cBhvr additive="base">
                                        <p:cTn dur="500"/>
                                        <p:tgtEl>
                                          <p:spTgt spid="24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5" st="5"/>
                                            </p:txEl>
                                          </p:spTgt>
                                        </p:tgtEl>
                                        <p:attrNameLst>
                                          <p:attrName>style.visibility</p:attrName>
                                        </p:attrNameLst>
                                      </p:cBhvr>
                                      <p:to>
                                        <p:strVal val="visible"/>
                                      </p:to>
                                    </p:set>
                                    <p:anim calcmode="lin" valueType="num">
                                      <p:cBhvr additive="base">
                                        <p:cTn dur="500"/>
                                        <p:tgtEl>
                                          <p:spTgt spid="24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6" st="6"/>
                                            </p:txEl>
                                          </p:spTgt>
                                        </p:tgtEl>
                                        <p:attrNameLst>
                                          <p:attrName>style.visibility</p:attrName>
                                        </p:attrNameLst>
                                      </p:cBhvr>
                                      <p:to>
                                        <p:strVal val="visible"/>
                                      </p:to>
                                    </p:set>
                                    <p:anim calcmode="lin" valueType="num">
                                      <p:cBhvr additive="base">
                                        <p:cTn dur="500"/>
                                        <p:tgtEl>
                                          <p:spTgt spid="24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7" st="7"/>
                                            </p:txEl>
                                          </p:spTgt>
                                        </p:tgtEl>
                                        <p:attrNameLst>
                                          <p:attrName>style.visibility</p:attrName>
                                        </p:attrNameLst>
                                      </p:cBhvr>
                                      <p:to>
                                        <p:strVal val="visible"/>
                                      </p:to>
                                    </p:set>
                                    <p:anim calcmode="lin" valueType="num">
                                      <p:cBhvr additive="base">
                                        <p:cTn dur="500"/>
                                        <p:tgtEl>
                                          <p:spTgt spid="24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47">
                                            <p:txEl>
                                              <p:pRg end="8" st="8"/>
                                            </p:txEl>
                                          </p:spTgt>
                                        </p:tgtEl>
                                        <p:attrNameLst>
                                          <p:attrName>style.visibility</p:attrName>
                                        </p:attrNameLst>
                                      </p:cBhvr>
                                      <p:to>
                                        <p:strVal val="visible"/>
                                      </p:to>
                                    </p:set>
                                    <p:anim calcmode="lin" valueType="num">
                                      <p:cBhvr additive="base">
                                        <p:cTn dur="500"/>
                                        <p:tgtEl>
                                          <p:spTgt spid="24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47">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0" st="0"/>
                                            </p:txEl>
                                          </p:spTgt>
                                        </p:tgtEl>
                                        <p:attrNameLst>
                                          <p:attrName>style.visibility</p:attrName>
                                        </p:attrNameLst>
                                      </p:cBhvr>
                                      <p:to>
                                        <p:strVal val="visible"/>
                                      </p:to>
                                    </p:set>
                                    <p:anim calcmode="lin" valueType="num">
                                      <p:cBhvr additive="base">
                                        <p:cTn dur="500"/>
                                        <p:tgtEl>
                                          <p:spTgt spid="25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1" st="1"/>
                                            </p:txEl>
                                          </p:spTgt>
                                        </p:tgtEl>
                                        <p:attrNameLst>
                                          <p:attrName>style.visibility</p:attrName>
                                        </p:attrNameLst>
                                      </p:cBhvr>
                                      <p:to>
                                        <p:strVal val="visible"/>
                                      </p:to>
                                    </p:set>
                                    <p:anim calcmode="lin" valueType="num">
                                      <p:cBhvr additive="base">
                                        <p:cTn dur="500"/>
                                        <p:tgtEl>
                                          <p:spTgt spid="25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2" st="2"/>
                                            </p:txEl>
                                          </p:spTgt>
                                        </p:tgtEl>
                                        <p:attrNameLst>
                                          <p:attrName>style.visibility</p:attrName>
                                        </p:attrNameLst>
                                      </p:cBhvr>
                                      <p:to>
                                        <p:strVal val="visible"/>
                                      </p:to>
                                    </p:set>
                                    <p:anim calcmode="lin" valueType="num">
                                      <p:cBhvr additive="base">
                                        <p:cTn dur="500"/>
                                        <p:tgtEl>
                                          <p:spTgt spid="25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3" st="3"/>
                                            </p:txEl>
                                          </p:spTgt>
                                        </p:tgtEl>
                                        <p:attrNameLst>
                                          <p:attrName>style.visibility</p:attrName>
                                        </p:attrNameLst>
                                      </p:cBhvr>
                                      <p:to>
                                        <p:strVal val="visible"/>
                                      </p:to>
                                    </p:set>
                                    <p:anim calcmode="lin" valueType="num">
                                      <p:cBhvr additive="base">
                                        <p:cTn dur="500"/>
                                        <p:tgtEl>
                                          <p:spTgt spid="25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4" st="4"/>
                                            </p:txEl>
                                          </p:spTgt>
                                        </p:tgtEl>
                                        <p:attrNameLst>
                                          <p:attrName>style.visibility</p:attrName>
                                        </p:attrNameLst>
                                      </p:cBhvr>
                                      <p:to>
                                        <p:strVal val="visible"/>
                                      </p:to>
                                    </p:set>
                                    <p:anim calcmode="lin" valueType="num">
                                      <p:cBhvr additive="base">
                                        <p:cTn dur="500"/>
                                        <p:tgtEl>
                                          <p:spTgt spid="25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5" st="5"/>
                                            </p:txEl>
                                          </p:spTgt>
                                        </p:tgtEl>
                                        <p:attrNameLst>
                                          <p:attrName>style.visibility</p:attrName>
                                        </p:attrNameLst>
                                      </p:cBhvr>
                                      <p:to>
                                        <p:strVal val="visible"/>
                                      </p:to>
                                    </p:set>
                                    <p:anim calcmode="lin" valueType="num">
                                      <p:cBhvr additive="base">
                                        <p:cTn dur="500"/>
                                        <p:tgtEl>
                                          <p:spTgt spid="25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6" st="6"/>
                                            </p:txEl>
                                          </p:spTgt>
                                        </p:tgtEl>
                                        <p:attrNameLst>
                                          <p:attrName>style.visibility</p:attrName>
                                        </p:attrNameLst>
                                      </p:cBhvr>
                                      <p:to>
                                        <p:strVal val="visible"/>
                                      </p:to>
                                    </p:set>
                                    <p:anim calcmode="lin" valueType="num">
                                      <p:cBhvr additive="base">
                                        <p:cTn dur="500"/>
                                        <p:tgtEl>
                                          <p:spTgt spid="25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7" st="7"/>
                                            </p:txEl>
                                          </p:spTgt>
                                        </p:tgtEl>
                                        <p:attrNameLst>
                                          <p:attrName>style.visibility</p:attrName>
                                        </p:attrNameLst>
                                      </p:cBhvr>
                                      <p:to>
                                        <p:strVal val="visible"/>
                                      </p:to>
                                    </p:set>
                                    <p:anim calcmode="lin" valueType="num">
                                      <p:cBhvr additive="base">
                                        <p:cTn dur="500"/>
                                        <p:tgtEl>
                                          <p:spTgt spid="250">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1800"/>
                                  </p:stCondLst>
                                  <p:childTnLst>
                                    <p:set>
                                      <p:cBhvr>
                                        <p:cTn dur="1" fill="hold">
                                          <p:stCondLst>
                                            <p:cond delay="0"/>
                                          </p:stCondLst>
                                        </p:cTn>
                                        <p:tgtEl>
                                          <p:spTgt spid="250">
                                            <p:txEl>
                                              <p:pRg end="8" st="8"/>
                                            </p:txEl>
                                          </p:spTgt>
                                        </p:tgtEl>
                                        <p:attrNameLst>
                                          <p:attrName>style.visibility</p:attrName>
                                        </p:attrNameLst>
                                      </p:cBhvr>
                                      <p:to>
                                        <p:strVal val="visible"/>
                                      </p:to>
                                    </p:set>
                                    <p:anim calcmode="lin" valueType="num">
                                      <p:cBhvr additive="base">
                                        <p:cTn dur="500"/>
                                        <p:tgtEl>
                                          <p:spTgt spid="250">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50">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0" st="0"/>
                                            </p:txEl>
                                          </p:spTgt>
                                        </p:tgtEl>
                                        <p:attrNameLst>
                                          <p:attrName>style.visibility</p:attrName>
                                        </p:attrNameLst>
                                      </p:cBhvr>
                                      <p:to>
                                        <p:strVal val="visible"/>
                                      </p:to>
                                    </p:set>
                                    <p:anim calcmode="lin" valueType="num">
                                      <p:cBhvr additive="base">
                                        <p:cTn dur="500"/>
                                        <p:tgtEl>
                                          <p:spTgt spid="25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1" st="1"/>
                                            </p:txEl>
                                          </p:spTgt>
                                        </p:tgtEl>
                                        <p:attrNameLst>
                                          <p:attrName>style.visibility</p:attrName>
                                        </p:attrNameLst>
                                      </p:cBhvr>
                                      <p:to>
                                        <p:strVal val="visible"/>
                                      </p:to>
                                    </p:set>
                                    <p:anim calcmode="lin" valueType="num">
                                      <p:cBhvr additive="base">
                                        <p:cTn dur="500"/>
                                        <p:tgtEl>
                                          <p:spTgt spid="25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2" st="2"/>
                                            </p:txEl>
                                          </p:spTgt>
                                        </p:tgtEl>
                                        <p:attrNameLst>
                                          <p:attrName>style.visibility</p:attrName>
                                        </p:attrNameLst>
                                      </p:cBhvr>
                                      <p:to>
                                        <p:strVal val="visible"/>
                                      </p:to>
                                    </p:set>
                                    <p:anim calcmode="lin" valueType="num">
                                      <p:cBhvr additive="base">
                                        <p:cTn dur="500"/>
                                        <p:tgtEl>
                                          <p:spTgt spid="25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3" st="3"/>
                                            </p:txEl>
                                          </p:spTgt>
                                        </p:tgtEl>
                                        <p:attrNameLst>
                                          <p:attrName>style.visibility</p:attrName>
                                        </p:attrNameLst>
                                      </p:cBhvr>
                                      <p:to>
                                        <p:strVal val="visible"/>
                                      </p:to>
                                    </p:set>
                                    <p:anim calcmode="lin" valueType="num">
                                      <p:cBhvr additive="base">
                                        <p:cTn dur="500"/>
                                        <p:tgtEl>
                                          <p:spTgt spid="25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4" st="4"/>
                                            </p:txEl>
                                          </p:spTgt>
                                        </p:tgtEl>
                                        <p:attrNameLst>
                                          <p:attrName>style.visibility</p:attrName>
                                        </p:attrNameLst>
                                      </p:cBhvr>
                                      <p:to>
                                        <p:strVal val="visible"/>
                                      </p:to>
                                    </p:set>
                                    <p:anim calcmode="lin" valueType="num">
                                      <p:cBhvr additive="base">
                                        <p:cTn dur="500"/>
                                        <p:tgtEl>
                                          <p:spTgt spid="25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5" st="5"/>
                                            </p:txEl>
                                          </p:spTgt>
                                        </p:tgtEl>
                                        <p:attrNameLst>
                                          <p:attrName>style.visibility</p:attrName>
                                        </p:attrNameLst>
                                      </p:cBhvr>
                                      <p:to>
                                        <p:strVal val="visible"/>
                                      </p:to>
                                    </p:set>
                                    <p:anim calcmode="lin" valueType="num">
                                      <p:cBhvr additive="base">
                                        <p:cTn dur="500"/>
                                        <p:tgtEl>
                                          <p:spTgt spid="25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6" st="6"/>
                                            </p:txEl>
                                          </p:spTgt>
                                        </p:tgtEl>
                                        <p:attrNameLst>
                                          <p:attrName>style.visibility</p:attrName>
                                        </p:attrNameLst>
                                      </p:cBhvr>
                                      <p:to>
                                        <p:strVal val="visible"/>
                                      </p:to>
                                    </p:set>
                                    <p:anim calcmode="lin" valueType="num">
                                      <p:cBhvr additive="base">
                                        <p:cTn dur="500"/>
                                        <p:tgtEl>
                                          <p:spTgt spid="25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7" st="7"/>
                                            </p:txEl>
                                          </p:spTgt>
                                        </p:tgtEl>
                                        <p:attrNameLst>
                                          <p:attrName>style.visibility</p:attrName>
                                        </p:attrNameLst>
                                      </p:cBhvr>
                                      <p:to>
                                        <p:strVal val="visible"/>
                                      </p:to>
                                    </p:set>
                                    <p:anim calcmode="lin" valueType="num">
                                      <p:cBhvr additive="base">
                                        <p:cTn dur="500"/>
                                        <p:tgtEl>
                                          <p:spTgt spid="25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3">
                                            <p:txEl>
                                              <p:pRg end="8" st="8"/>
                                            </p:txEl>
                                          </p:spTgt>
                                        </p:tgtEl>
                                        <p:attrNameLst>
                                          <p:attrName>style.visibility</p:attrName>
                                        </p:attrNameLst>
                                      </p:cBhvr>
                                      <p:to>
                                        <p:strVal val="visible"/>
                                      </p:to>
                                    </p:set>
                                    <p:anim calcmode="lin" valueType="num">
                                      <p:cBhvr additive="base">
                                        <p:cTn dur="500"/>
                                        <p:tgtEl>
                                          <p:spTgt spid="25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5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0" st="0"/>
                                            </p:txEl>
                                          </p:spTgt>
                                        </p:tgtEl>
                                        <p:attrNameLst>
                                          <p:attrName>style.visibility</p:attrName>
                                        </p:attrNameLst>
                                      </p:cBhvr>
                                      <p:to>
                                        <p:strVal val="visible"/>
                                      </p:to>
                                    </p:set>
                                    <p:anim calcmode="lin" valueType="num">
                                      <p:cBhvr additive="base">
                                        <p:cTn dur="500"/>
                                        <p:tgtEl>
                                          <p:spTgt spid="25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1" st="1"/>
                                            </p:txEl>
                                          </p:spTgt>
                                        </p:tgtEl>
                                        <p:attrNameLst>
                                          <p:attrName>style.visibility</p:attrName>
                                        </p:attrNameLst>
                                      </p:cBhvr>
                                      <p:to>
                                        <p:strVal val="visible"/>
                                      </p:to>
                                    </p:set>
                                    <p:anim calcmode="lin" valueType="num">
                                      <p:cBhvr additive="base">
                                        <p:cTn dur="500"/>
                                        <p:tgtEl>
                                          <p:spTgt spid="25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2" st="2"/>
                                            </p:txEl>
                                          </p:spTgt>
                                        </p:tgtEl>
                                        <p:attrNameLst>
                                          <p:attrName>style.visibility</p:attrName>
                                        </p:attrNameLst>
                                      </p:cBhvr>
                                      <p:to>
                                        <p:strVal val="visible"/>
                                      </p:to>
                                    </p:set>
                                    <p:anim calcmode="lin" valueType="num">
                                      <p:cBhvr additive="base">
                                        <p:cTn dur="500"/>
                                        <p:tgtEl>
                                          <p:spTgt spid="25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3" st="3"/>
                                            </p:txEl>
                                          </p:spTgt>
                                        </p:tgtEl>
                                        <p:attrNameLst>
                                          <p:attrName>style.visibility</p:attrName>
                                        </p:attrNameLst>
                                      </p:cBhvr>
                                      <p:to>
                                        <p:strVal val="visible"/>
                                      </p:to>
                                    </p:set>
                                    <p:anim calcmode="lin" valueType="num">
                                      <p:cBhvr additive="base">
                                        <p:cTn dur="500"/>
                                        <p:tgtEl>
                                          <p:spTgt spid="25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4" st="4"/>
                                            </p:txEl>
                                          </p:spTgt>
                                        </p:tgtEl>
                                        <p:attrNameLst>
                                          <p:attrName>style.visibility</p:attrName>
                                        </p:attrNameLst>
                                      </p:cBhvr>
                                      <p:to>
                                        <p:strVal val="visible"/>
                                      </p:to>
                                    </p:set>
                                    <p:anim calcmode="lin" valueType="num">
                                      <p:cBhvr additive="base">
                                        <p:cTn dur="500"/>
                                        <p:tgtEl>
                                          <p:spTgt spid="25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5" st="5"/>
                                            </p:txEl>
                                          </p:spTgt>
                                        </p:tgtEl>
                                        <p:attrNameLst>
                                          <p:attrName>style.visibility</p:attrName>
                                        </p:attrNameLst>
                                      </p:cBhvr>
                                      <p:to>
                                        <p:strVal val="visible"/>
                                      </p:to>
                                    </p:set>
                                    <p:anim calcmode="lin" valueType="num">
                                      <p:cBhvr additive="base">
                                        <p:cTn dur="500"/>
                                        <p:tgtEl>
                                          <p:spTgt spid="25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6" st="6"/>
                                            </p:txEl>
                                          </p:spTgt>
                                        </p:tgtEl>
                                        <p:attrNameLst>
                                          <p:attrName>style.visibility</p:attrName>
                                        </p:attrNameLst>
                                      </p:cBhvr>
                                      <p:to>
                                        <p:strVal val="visible"/>
                                      </p:to>
                                    </p:set>
                                    <p:anim calcmode="lin" valueType="num">
                                      <p:cBhvr additive="base">
                                        <p:cTn dur="500"/>
                                        <p:tgtEl>
                                          <p:spTgt spid="25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7" st="7"/>
                                            </p:txEl>
                                          </p:spTgt>
                                        </p:tgtEl>
                                        <p:attrNameLst>
                                          <p:attrName>style.visibility</p:attrName>
                                        </p:attrNameLst>
                                      </p:cBhvr>
                                      <p:to>
                                        <p:strVal val="visible"/>
                                      </p:to>
                                    </p:set>
                                    <p:anim calcmode="lin" valueType="num">
                                      <p:cBhvr additive="base">
                                        <p:cTn dur="500"/>
                                        <p:tgtEl>
                                          <p:spTgt spid="25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800"/>
                                  </p:stCondLst>
                                  <p:childTnLst>
                                    <p:set>
                                      <p:cBhvr>
                                        <p:cTn dur="1" fill="hold">
                                          <p:stCondLst>
                                            <p:cond delay="0"/>
                                          </p:stCondLst>
                                        </p:cTn>
                                        <p:tgtEl>
                                          <p:spTgt spid="252">
                                            <p:txEl>
                                              <p:pRg end="8" st="8"/>
                                            </p:txEl>
                                          </p:spTgt>
                                        </p:tgtEl>
                                        <p:attrNameLst>
                                          <p:attrName>style.visibility</p:attrName>
                                        </p:attrNameLst>
                                      </p:cBhvr>
                                      <p:to>
                                        <p:strVal val="visible"/>
                                      </p:to>
                                    </p:set>
                                    <p:anim calcmode="lin" valueType="num">
                                      <p:cBhvr additive="base">
                                        <p:cTn dur="500"/>
                                        <p:tgtEl>
                                          <p:spTgt spid="25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52">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0" st="0"/>
                                            </p:txEl>
                                          </p:spTgt>
                                        </p:tgtEl>
                                        <p:attrNameLst>
                                          <p:attrName>style.visibility</p:attrName>
                                        </p:attrNameLst>
                                      </p:cBhvr>
                                      <p:to>
                                        <p:strVal val="visible"/>
                                      </p:to>
                                    </p:set>
                                    <p:anim calcmode="lin" valueType="num">
                                      <p:cBhvr additive="base">
                                        <p:cTn dur="500"/>
                                        <p:tgtEl>
                                          <p:spTgt spid="25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1" st="1"/>
                                            </p:txEl>
                                          </p:spTgt>
                                        </p:tgtEl>
                                        <p:attrNameLst>
                                          <p:attrName>style.visibility</p:attrName>
                                        </p:attrNameLst>
                                      </p:cBhvr>
                                      <p:to>
                                        <p:strVal val="visible"/>
                                      </p:to>
                                    </p:set>
                                    <p:anim calcmode="lin" valueType="num">
                                      <p:cBhvr additive="base">
                                        <p:cTn dur="500"/>
                                        <p:tgtEl>
                                          <p:spTgt spid="25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2" st="2"/>
                                            </p:txEl>
                                          </p:spTgt>
                                        </p:tgtEl>
                                        <p:attrNameLst>
                                          <p:attrName>style.visibility</p:attrName>
                                        </p:attrNameLst>
                                      </p:cBhvr>
                                      <p:to>
                                        <p:strVal val="visible"/>
                                      </p:to>
                                    </p:set>
                                    <p:anim calcmode="lin" valueType="num">
                                      <p:cBhvr additive="base">
                                        <p:cTn dur="500"/>
                                        <p:tgtEl>
                                          <p:spTgt spid="25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3" st="3"/>
                                            </p:txEl>
                                          </p:spTgt>
                                        </p:tgtEl>
                                        <p:attrNameLst>
                                          <p:attrName>style.visibility</p:attrName>
                                        </p:attrNameLst>
                                      </p:cBhvr>
                                      <p:to>
                                        <p:strVal val="visible"/>
                                      </p:to>
                                    </p:set>
                                    <p:anim calcmode="lin" valueType="num">
                                      <p:cBhvr additive="base">
                                        <p:cTn dur="500"/>
                                        <p:tgtEl>
                                          <p:spTgt spid="25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4" st="4"/>
                                            </p:txEl>
                                          </p:spTgt>
                                        </p:tgtEl>
                                        <p:attrNameLst>
                                          <p:attrName>style.visibility</p:attrName>
                                        </p:attrNameLst>
                                      </p:cBhvr>
                                      <p:to>
                                        <p:strVal val="visible"/>
                                      </p:to>
                                    </p:set>
                                    <p:anim calcmode="lin" valueType="num">
                                      <p:cBhvr additive="base">
                                        <p:cTn dur="500"/>
                                        <p:tgtEl>
                                          <p:spTgt spid="25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5" st="5"/>
                                            </p:txEl>
                                          </p:spTgt>
                                        </p:tgtEl>
                                        <p:attrNameLst>
                                          <p:attrName>style.visibility</p:attrName>
                                        </p:attrNameLst>
                                      </p:cBhvr>
                                      <p:to>
                                        <p:strVal val="visible"/>
                                      </p:to>
                                    </p:set>
                                    <p:anim calcmode="lin" valueType="num">
                                      <p:cBhvr additive="base">
                                        <p:cTn dur="500"/>
                                        <p:tgtEl>
                                          <p:spTgt spid="25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6" st="6"/>
                                            </p:txEl>
                                          </p:spTgt>
                                        </p:tgtEl>
                                        <p:attrNameLst>
                                          <p:attrName>style.visibility</p:attrName>
                                        </p:attrNameLst>
                                      </p:cBhvr>
                                      <p:to>
                                        <p:strVal val="visible"/>
                                      </p:to>
                                    </p:set>
                                    <p:anim calcmode="lin" valueType="num">
                                      <p:cBhvr additive="base">
                                        <p:cTn dur="500"/>
                                        <p:tgtEl>
                                          <p:spTgt spid="25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7" st="7"/>
                                            </p:txEl>
                                          </p:spTgt>
                                        </p:tgtEl>
                                        <p:attrNameLst>
                                          <p:attrName>style.visibility</p:attrName>
                                        </p:attrNameLst>
                                      </p:cBhvr>
                                      <p:to>
                                        <p:strVal val="visible"/>
                                      </p:to>
                                    </p:set>
                                    <p:anim calcmode="lin" valueType="num">
                                      <p:cBhvr additive="base">
                                        <p:cTn dur="500"/>
                                        <p:tgtEl>
                                          <p:spTgt spid="25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2100"/>
                                  </p:stCondLst>
                                  <p:childTnLst>
                                    <p:set>
                                      <p:cBhvr>
                                        <p:cTn dur="1" fill="hold">
                                          <p:stCondLst>
                                            <p:cond delay="0"/>
                                          </p:stCondLst>
                                        </p:cTn>
                                        <p:tgtEl>
                                          <p:spTgt spid="251">
                                            <p:txEl>
                                              <p:pRg end="8" st="8"/>
                                            </p:txEl>
                                          </p:spTgt>
                                        </p:tgtEl>
                                        <p:attrNameLst>
                                          <p:attrName>style.visibility</p:attrName>
                                        </p:attrNameLst>
                                      </p:cBhvr>
                                      <p:to>
                                        <p:strVal val="visible"/>
                                      </p:to>
                                    </p:set>
                                    <p:anim calcmode="lin" valueType="num">
                                      <p:cBhvr additive="base">
                                        <p:cTn dur="500"/>
                                        <p:tgtEl>
                                          <p:spTgt spid="25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5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0" st="0"/>
                                            </p:txEl>
                                          </p:spTgt>
                                        </p:tgtEl>
                                        <p:attrNameLst>
                                          <p:attrName>style.visibility</p:attrName>
                                        </p:attrNameLst>
                                      </p:cBhvr>
                                      <p:to>
                                        <p:strVal val="visible"/>
                                      </p:to>
                                    </p:set>
                                    <p:anim calcmode="lin" valueType="num">
                                      <p:cBhvr additive="base">
                                        <p:cTn dur="500"/>
                                        <p:tgtEl>
                                          <p:spTgt spid="25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1" st="1"/>
                                            </p:txEl>
                                          </p:spTgt>
                                        </p:tgtEl>
                                        <p:attrNameLst>
                                          <p:attrName>style.visibility</p:attrName>
                                        </p:attrNameLst>
                                      </p:cBhvr>
                                      <p:to>
                                        <p:strVal val="visible"/>
                                      </p:to>
                                    </p:set>
                                    <p:anim calcmode="lin" valueType="num">
                                      <p:cBhvr additive="base">
                                        <p:cTn dur="500"/>
                                        <p:tgtEl>
                                          <p:spTgt spid="25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2" st="2"/>
                                            </p:txEl>
                                          </p:spTgt>
                                        </p:tgtEl>
                                        <p:attrNameLst>
                                          <p:attrName>style.visibility</p:attrName>
                                        </p:attrNameLst>
                                      </p:cBhvr>
                                      <p:to>
                                        <p:strVal val="visible"/>
                                      </p:to>
                                    </p:set>
                                    <p:anim calcmode="lin" valueType="num">
                                      <p:cBhvr additive="base">
                                        <p:cTn dur="500"/>
                                        <p:tgtEl>
                                          <p:spTgt spid="25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3" st="3"/>
                                            </p:txEl>
                                          </p:spTgt>
                                        </p:tgtEl>
                                        <p:attrNameLst>
                                          <p:attrName>style.visibility</p:attrName>
                                        </p:attrNameLst>
                                      </p:cBhvr>
                                      <p:to>
                                        <p:strVal val="visible"/>
                                      </p:to>
                                    </p:set>
                                    <p:anim calcmode="lin" valueType="num">
                                      <p:cBhvr additive="base">
                                        <p:cTn dur="500"/>
                                        <p:tgtEl>
                                          <p:spTgt spid="25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4" st="4"/>
                                            </p:txEl>
                                          </p:spTgt>
                                        </p:tgtEl>
                                        <p:attrNameLst>
                                          <p:attrName>style.visibility</p:attrName>
                                        </p:attrNameLst>
                                      </p:cBhvr>
                                      <p:to>
                                        <p:strVal val="visible"/>
                                      </p:to>
                                    </p:set>
                                    <p:anim calcmode="lin" valueType="num">
                                      <p:cBhvr additive="base">
                                        <p:cTn dur="500"/>
                                        <p:tgtEl>
                                          <p:spTgt spid="25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5" st="5"/>
                                            </p:txEl>
                                          </p:spTgt>
                                        </p:tgtEl>
                                        <p:attrNameLst>
                                          <p:attrName>style.visibility</p:attrName>
                                        </p:attrNameLst>
                                      </p:cBhvr>
                                      <p:to>
                                        <p:strVal val="visible"/>
                                      </p:to>
                                    </p:set>
                                    <p:anim calcmode="lin" valueType="num">
                                      <p:cBhvr additive="base">
                                        <p:cTn dur="500"/>
                                        <p:tgtEl>
                                          <p:spTgt spid="25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6" st="6"/>
                                            </p:txEl>
                                          </p:spTgt>
                                        </p:tgtEl>
                                        <p:attrNameLst>
                                          <p:attrName>style.visibility</p:attrName>
                                        </p:attrNameLst>
                                      </p:cBhvr>
                                      <p:to>
                                        <p:strVal val="visible"/>
                                      </p:to>
                                    </p:set>
                                    <p:anim calcmode="lin" valueType="num">
                                      <p:cBhvr additive="base">
                                        <p:cTn dur="500"/>
                                        <p:tgtEl>
                                          <p:spTgt spid="25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7" st="7"/>
                                            </p:txEl>
                                          </p:spTgt>
                                        </p:tgtEl>
                                        <p:attrNameLst>
                                          <p:attrName>style.visibility</p:attrName>
                                        </p:attrNameLst>
                                      </p:cBhvr>
                                      <p:to>
                                        <p:strVal val="visible"/>
                                      </p:to>
                                    </p:set>
                                    <p:anim calcmode="lin" valueType="num">
                                      <p:cBhvr additive="base">
                                        <p:cTn dur="500"/>
                                        <p:tgtEl>
                                          <p:spTgt spid="25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5">
                                            <p:txEl>
                                              <p:pRg end="8" st="8"/>
                                            </p:txEl>
                                          </p:spTgt>
                                        </p:tgtEl>
                                        <p:attrNameLst>
                                          <p:attrName>style.visibility</p:attrName>
                                        </p:attrNameLst>
                                      </p:cBhvr>
                                      <p:to>
                                        <p:strVal val="visible"/>
                                      </p:to>
                                    </p:set>
                                    <p:anim calcmode="lin" valueType="num">
                                      <p:cBhvr additive="base">
                                        <p:cTn dur="500"/>
                                        <p:tgtEl>
                                          <p:spTgt spid="25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55">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0" st="0"/>
                                            </p:txEl>
                                          </p:spTgt>
                                        </p:tgtEl>
                                        <p:attrNameLst>
                                          <p:attrName>style.visibility</p:attrName>
                                        </p:attrNameLst>
                                      </p:cBhvr>
                                      <p:to>
                                        <p:strVal val="visible"/>
                                      </p:to>
                                    </p:set>
                                    <p:anim calcmode="lin" valueType="num">
                                      <p:cBhvr additive="base">
                                        <p:cTn dur="500"/>
                                        <p:tgtEl>
                                          <p:spTgt spid="25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1" st="1"/>
                                            </p:txEl>
                                          </p:spTgt>
                                        </p:tgtEl>
                                        <p:attrNameLst>
                                          <p:attrName>style.visibility</p:attrName>
                                        </p:attrNameLst>
                                      </p:cBhvr>
                                      <p:to>
                                        <p:strVal val="visible"/>
                                      </p:to>
                                    </p:set>
                                    <p:anim calcmode="lin" valueType="num">
                                      <p:cBhvr additive="base">
                                        <p:cTn dur="500"/>
                                        <p:tgtEl>
                                          <p:spTgt spid="25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2" st="2"/>
                                            </p:txEl>
                                          </p:spTgt>
                                        </p:tgtEl>
                                        <p:attrNameLst>
                                          <p:attrName>style.visibility</p:attrName>
                                        </p:attrNameLst>
                                      </p:cBhvr>
                                      <p:to>
                                        <p:strVal val="visible"/>
                                      </p:to>
                                    </p:set>
                                    <p:anim calcmode="lin" valueType="num">
                                      <p:cBhvr additive="base">
                                        <p:cTn dur="500"/>
                                        <p:tgtEl>
                                          <p:spTgt spid="25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3" st="3"/>
                                            </p:txEl>
                                          </p:spTgt>
                                        </p:tgtEl>
                                        <p:attrNameLst>
                                          <p:attrName>style.visibility</p:attrName>
                                        </p:attrNameLst>
                                      </p:cBhvr>
                                      <p:to>
                                        <p:strVal val="visible"/>
                                      </p:to>
                                    </p:set>
                                    <p:anim calcmode="lin" valueType="num">
                                      <p:cBhvr additive="base">
                                        <p:cTn dur="500"/>
                                        <p:tgtEl>
                                          <p:spTgt spid="25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4" st="4"/>
                                            </p:txEl>
                                          </p:spTgt>
                                        </p:tgtEl>
                                        <p:attrNameLst>
                                          <p:attrName>style.visibility</p:attrName>
                                        </p:attrNameLst>
                                      </p:cBhvr>
                                      <p:to>
                                        <p:strVal val="visible"/>
                                      </p:to>
                                    </p:set>
                                    <p:anim calcmode="lin" valueType="num">
                                      <p:cBhvr additive="base">
                                        <p:cTn dur="500"/>
                                        <p:tgtEl>
                                          <p:spTgt spid="25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5" st="5"/>
                                            </p:txEl>
                                          </p:spTgt>
                                        </p:tgtEl>
                                        <p:attrNameLst>
                                          <p:attrName>style.visibility</p:attrName>
                                        </p:attrNameLst>
                                      </p:cBhvr>
                                      <p:to>
                                        <p:strVal val="visible"/>
                                      </p:to>
                                    </p:set>
                                    <p:anim calcmode="lin" valueType="num">
                                      <p:cBhvr additive="base">
                                        <p:cTn dur="500"/>
                                        <p:tgtEl>
                                          <p:spTgt spid="25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6" st="6"/>
                                            </p:txEl>
                                          </p:spTgt>
                                        </p:tgtEl>
                                        <p:attrNameLst>
                                          <p:attrName>style.visibility</p:attrName>
                                        </p:attrNameLst>
                                      </p:cBhvr>
                                      <p:to>
                                        <p:strVal val="visible"/>
                                      </p:to>
                                    </p:set>
                                    <p:anim calcmode="lin" valueType="num">
                                      <p:cBhvr additive="base">
                                        <p:cTn dur="500"/>
                                        <p:tgtEl>
                                          <p:spTgt spid="25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7" st="7"/>
                                            </p:txEl>
                                          </p:spTgt>
                                        </p:tgtEl>
                                        <p:attrNameLst>
                                          <p:attrName>style.visibility</p:attrName>
                                        </p:attrNameLst>
                                      </p:cBhvr>
                                      <p:to>
                                        <p:strVal val="visible"/>
                                      </p:to>
                                    </p:set>
                                    <p:anim calcmode="lin" valueType="num">
                                      <p:cBhvr additive="base">
                                        <p:cTn dur="500"/>
                                        <p:tgtEl>
                                          <p:spTgt spid="25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100"/>
                                  </p:stCondLst>
                                  <p:childTnLst>
                                    <p:set>
                                      <p:cBhvr>
                                        <p:cTn dur="1" fill="hold">
                                          <p:stCondLst>
                                            <p:cond delay="0"/>
                                          </p:stCondLst>
                                        </p:cTn>
                                        <p:tgtEl>
                                          <p:spTgt spid="254">
                                            <p:txEl>
                                              <p:pRg end="8" st="8"/>
                                            </p:txEl>
                                          </p:spTgt>
                                        </p:tgtEl>
                                        <p:attrNameLst>
                                          <p:attrName>style.visibility</p:attrName>
                                        </p:attrNameLst>
                                      </p:cBhvr>
                                      <p:to>
                                        <p:strVal val="visible"/>
                                      </p:to>
                                    </p:set>
                                    <p:anim calcmode="lin" valueType="num">
                                      <p:cBhvr additive="base">
                                        <p:cTn dur="500"/>
                                        <p:tgtEl>
                                          <p:spTgt spid="25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5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2_Slide infografika Ciele" showMasterSp="0">
  <p:cSld name="22_Slide infografika Ciele">
    <p:spTree>
      <p:nvGrpSpPr>
        <p:cNvPr id="256" name="Shape 256"/>
        <p:cNvGrpSpPr/>
        <p:nvPr/>
      </p:nvGrpSpPr>
      <p:grpSpPr>
        <a:xfrm>
          <a:off x="0" y="0"/>
          <a:ext cx="0" cy="0"/>
          <a:chOff x="0" y="0"/>
          <a:chExt cx="0" cy="0"/>
        </a:xfrm>
      </p:grpSpPr>
      <p:cxnSp>
        <p:nvCxnSpPr>
          <p:cNvPr id="257" name="Google Shape;257;p26"/>
          <p:cNvCxnSpPr/>
          <p:nvPr/>
        </p:nvCxnSpPr>
        <p:spPr>
          <a:xfrm>
            <a:off x="1459548" y="4123705"/>
            <a:ext cx="9272904" cy="0"/>
          </a:xfrm>
          <a:prstGeom prst="straightConnector1">
            <a:avLst/>
          </a:prstGeom>
          <a:noFill/>
          <a:ln cap="flat" cmpd="sng" w="12700">
            <a:solidFill>
              <a:schemeClr val="dk1">
                <a:alpha val="29803"/>
              </a:schemeClr>
            </a:solidFill>
            <a:prstDash val="dot"/>
            <a:miter lim="800000"/>
            <a:headEnd len="sm" w="sm" type="none"/>
            <a:tailEnd len="sm" w="sm" type="none"/>
          </a:ln>
        </p:spPr>
      </p:cxnSp>
      <p:sp>
        <p:nvSpPr>
          <p:cNvPr id="258" name="Google Shape;258;p26"/>
          <p:cNvSpPr/>
          <p:nvPr>
            <p:ph idx="2" type="pic"/>
          </p:nvPr>
        </p:nvSpPr>
        <p:spPr>
          <a:xfrm>
            <a:off x="0" y="0"/>
            <a:ext cx="12192000" cy="3242505"/>
          </a:xfrm>
          <a:prstGeom prst="rect">
            <a:avLst/>
          </a:prstGeom>
          <a:solidFill>
            <a:srgbClr val="BFBFBF"/>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Roboto"/>
                <a:ea typeface="Roboto"/>
                <a:cs typeface="Roboto"/>
                <a:sym typeface="Roboto"/>
              </a:defRPr>
            </a:lvl1pPr>
            <a:lvl2pPr lvl="1"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lvl="2"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lvl="3"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lvl="4"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59" name="Google Shape;259;p26"/>
          <p:cNvSpPr txBox="1"/>
          <p:nvPr>
            <p:ph idx="1" type="body"/>
          </p:nvPr>
        </p:nvSpPr>
        <p:spPr>
          <a:xfrm>
            <a:off x="881571"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0" name="Google Shape;260;p26"/>
          <p:cNvSpPr txBox="1"/>
          <p:nvPr>
            <p:ph idx="3" type="body"/>
          </p:nvPr>
        </p:nvSpPr>
        <p:spPr>
          <a:xfrm>
            <a:off x="881571" y="5004904"/>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1" name="Google Shape;261;p26"/>
          <p:cNvSpPr txBox="1"/>
          <p:nvPr>
            <p:ph idx="4" type="body"/>
          </p:nvPr>
        </p:nvSpPr>
        <p:spPr>
          <a:xfrm>
            <a:off x="9059593"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2" name="Google Shape;262;p26"/>
          <p:cNvSpPr txBox="1"/>
          <p:nvPr>
            <p:ph idx="5" type="body"/>
          </p:nvPr>
        </p:nvSpPr>
        <p:spPr>
          <a:xfrm>
            <a:off x="9059593" y="5004904"/>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3" name="Google Shape;263;p26"/>
          <p:cNvSpPr txBox="1"/>
          <p:nvPr>
            <p:ph idx="6" type="body"/>
          </p:nvPr>
        </p:nvSpPr>
        <p:spPr>
          <a:xfrm>
            <a:off x="3567492"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4" name="Google Shape;264;p26"/>
          <p:cNvSpPr txBox="1"/>
          <p:nvPr>
            <p:ph idx="7" type="body"/>
          </p:nvPr>
        </p:nvSpPr>
        <p:spPr>
          <a:xfrm>
            <a:off x="3567492" y="5004904"/>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5" name="Google Shape;265;p26"/>
          <p:cNvSpPr txBox="1"/>
          <p:nvPr>
            <p:ph idx="8" type="body"/>
          </p:nvPr>
        </p:nvSpPr>
        <p:spPr>
          <a:xfrm>
            <a:off x="6253413"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6" name="Google Shape;266;p26"/>
          <p:cNvSpPr txBox="1"/>
          <p:nvPr>
            <p:ph idx="9" type="body"/>
          </p:nvPr>
        </p:nvSpPr>
        <p:spPr>
          <a:xfrm>
            <a:off x="6253413" y="5004904"/>
            <a:ext cx="2250838" cy="643815"/>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1800"/>
              <a:buFont typeface="Arial"/>
              <a:buNone/>
              <a:defRPr b="0" i="0" sz="18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7" name="Google Shape;267;p26"/>
          <p:cNvSpPr txBox="1"/>
          <p:nvPr>
            <p:ph idx="13" type="body"/>
          </p:nvPr>
        </p:nvSpPr>
        <p:spPr>
          <a:xfrm>
            <a:off x="1791730" y="1143724"/>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68" name="Google Shape;268;p26"/>
          <p:cNvSpPr txBox="1"/>
          <p:nvPr>
            <p:ph type="title"/>
          </p:nvPr>
        </p:nvSpPr>
        <p:spPr>
          <a:xfrm>
            <a:off x="838200" y="348319"/>
            <a:ext cx="10515600" cy="795405"/>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lt1"/>
              </a:buClr>
              <a:buSzPts val="3600"/>
              <a:buFont typeface="Asap"/>
              <a:buNone/>
              <a:defRPr b="1" i="0" sz="3600" u="none" cap="none" strike="noStrike">
                <a:solidFill>
                  <a:schemeClr val="lt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9" name="Google Shape;269;p26"/>
          <p:cNvSpPr/>
          <p:nvPr>
            <p:ph idx="14" type="body"/>
          </p:nvPr>
        </p:nvSpPr>
        <p:spPr>
          <a:xfrm>
            <a:off x="1439324" y="3561428"/>
            <a:ext cx="1112006" cy="1112006"/>
          </a:xfrm>
          <a:prstGeom prst="ellipse">
            <a:avLst/>
          </a:prstGeom>
          <a:solidFill>
            <a:schemeClr val="lt1"/>
          </a:solidFill>
          <a:ln cap="flat" cmpd="sng" w="9525">
            <a:solidFill>
              <a:schemeClr val="accent3"/>
            </a:solidFill>
            <a:prstDash val="solid"/>
            <a:round/>
            <a:headEnd len="sm" w="sm" type="none"/>
            <a:tailEnd len="sm" w="sm" type="none"/>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rgbClr val="FF0000"/>
              </a:buClr>
              <a:buSzPts val="2800"/>
              <a:buFont typeface="Arial"/>
              <a:buNone/>
              <a:defRPr b="0" i="0" sz="2800" u="none" cap="none" strike="noStrike">
                <a:solidFill>
                  <a:srgbClr val="FF000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70" name="Google Shape;270;p26"/>
          <p:cNvSpPr/>
          <p:nvPr>
            <p:ph idx="15" type="body"/>
          </p:nvPr>
        </p:nvSpPr>
        <p:spPr>
          <a:xfrm>
            <a:off x="4136908" y="3561428"/>
            <a:ext cx="1112006" cy="1112006"/>
          </a:xfrm>
          <a:prstGeom prst="ellipse">
            <a:avLst/>
          </a:prstGeom>
          <a:solidFill>
            <a:schemeClr val="lt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chemeClr val="accent2"/>
              </a:buClr>
              <a:buSzPts val="2800"/>
              <a:buFont typeface="Arial"/>
              <a:buNone/>
              <a:defRPr b="0" i="0" sz="2800" u="none" cap="none" strike="noStrike">
                <a:solidFill>
                  <a:schemeClr val="accent2"/>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71" name="Google Shape;271;p26"/>
          <p:cNvSpPr/>
          <p:nvPr>
            <p:ph idx="16" type="body"/>
          </p:nvPr>
        </p:nvSpPr>
        <p:spPr>
          <a:xfrm>
            <a:off x="6822829" y="3561428"/>
            <a:ext cx="1112006" cy="1112006"/>
          </a:xfrm>
          <a:prstGeom prst="ellipse">
            <a:avLst/>
          </a:prstGeom>
          <a:solidFill>
            <a:schemeClr val="lt1"/>
          </a:solidFill>
          <a:ln cap="flat" cmpd="sng" w="9525">
            <a:solidFill>
              <a:schemeClr val="accent3"/>
            </a:solidFill>
            <a:prstDash val="solid"/>
            <a:round/>
            <a:headEnd len="sm" w="sm" type="none"/>
            <a:tailEnd len="sm" w="sm" type="none"/>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rgbClr val="FF0000"/>
              </a:buClr>
              <a:buSzPts val="2800"/>
              <a:buFont typeface="Arial"/>
              <a:buNone/>
              <a:defRPr b="0" i="0" sz="2800" u="none" cap="none" strike="noStrike">
                <a:solidFill>
                  <a:srgbClr val="FF000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72" name="Google Shape;272;p26"/>
          <p:cNvSpPr/>
          <p:nvPr>
            <p:ph idx="17" type="body"/>
          </p:nvPr>
        </p:nvSpPr>
        <p:spPr>
          <a:xfrm>
            <a:off x="9629009" y="3561428"/>
            <a:ext cx="1112006" cy="1112006"/>
          </a:xfrm>
          <a:prstGeom prst="ellipse">
            <a:avLst/>
          </a:prstGeom>
          <a:solidFill>
            <a:schemeClr val="lt1"/>
          </a:solidFill>
          <a:ln cap="flat" cmpd="sng" w="9525">
            <a:solidFill>
              <a:schemeClr val="accent2"/>
            </a:solidFill>
            <a:prstDash val="solid"/>
            <a:round/>
            <a:headEnd len="sm" w="sm" type="none"/>
            <a:tailEnd len="sm" w="sm" type="none"/>
          </a:ln>
        </p:spPr>
        <p:txBody>
          <a:bodyPr anchorCtr="0" anchor="t" bIns="45700" lIns="91425" spcFirstLastPara="1" rIns="91425" wrap="square" tIns="45700"/>
          <a:lstStyle>
            <a:lvl1pPr indent="-228600" lvl="0" marL="457200" marR="0" rtl="0" algn="ctr">
              <a:lnSpc>
                <a:spcPct val="150000"/>
              </a:lnSpc>
              <a:spcBef>
                <a:spcPts val="1000"/>
              </a:spcBef>
              <a:spcAft>
                <a:spcPts val="0"/>
              </a:spcAft>
              <a:buClr>
                <a:schemeClr val="accent2"/>
              </a:buClr>
              <a:buSzPts val="2800"/>
              <a:buFont typeface="Arial"/>
              <a:buNone/>
              <a:defRPr b="0" i="0" sz="2800" u="none" cap="none" strike="noStrike">
                <a:solidFill>
                  <a:schemeClr val="accent2"/>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1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500"/>
                                        <p:tgtEl>
                                          <p:spTgt spid="2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500"/>
                                        <p:tgtEl>
                                          <p:spTgt spid="2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3" st="3"/>
                                            </p:txEl>
                                          </p:spTgt>
                                        </p:tgtEl>
                                        <p:attrNameLst>
                                          <p:attrName>style.visibility</p:attrName>
                                        </p:attrNameLst>
                                      </p:cBhvr>
                                      <p:to>
                                        <p:strVal val="visible"/>
                                      </p:to>
                                    </p:set>
                                    <p:animEffect filter="fade" transition="in">
                                      <p:cBhvr>
                                        <p:cTn dur="500"/>
                                        <p:tgtEl>
                                          <p:spTgt spid="2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4" st="4"/>
                                            </p:txEl>
                                          </p:spTgt>
                                        </p:tgtEl>
                                        <p:attrNameLst>
                                          <p:attrName>style.visibility</p:attrName>
                                        </p:attrNameLst>
                                      </p:cBhvr>
                                      <p:to>
                                        <p:strVal val="visible"/>
                                      </p:to>
                                    </p:set>
                                    <p:animEffect filter="fade" transition="in">
                                      <p:cBhvr>
                                        <p:cTn dur="500"/>
                                        <p:tgtEl>
                                          <p:spTgt spid="2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5" st="5"/>
                                            </p:txEl>
                                          </p:spTgt>
                                        </p:tgtEl>
                                        <p:attrNameLst>
                                          <p:attrName>style.visibility</p:attrName>
                                        </p:attrNameLst>
                                      </p:cBhvr>
                                      <p:to>
                                        <p:strVal val="visible"/>
                                      </p:to>
                                    </p:set>
                                    <p:animEffect filter="fade" transition="in">
                                      <p:cBhvr>
                                        <p:cTn dur="500"/>
                                        <p:tgtEl>
                                          <p:spTgt spid="2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6" st="6"/>
                                            </p:txEl>
                                          </p:spTgt>
                                        </p:tgtEl>
                                        <p:attrNameLst>
                                          <p:attrName>style.visibility</p:attrName>
                                        </p:attrNameLst>
                                      </p:cBhvr>
                                      <p:to>
                                        <p:strVal val="visible"/>
                                      </p:to>
                                    </p:set>
                                    <p:animEffect filter="fade" transition="in">
                                      <p:cBhvr>
                                        <p:cTn dur="500"/>
                                        <p:tgtEl>
                                          <p:spTgt spid="2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7" st="7"/>
                                            </p:txEl>
                                          </p:spTgt>
                                        </p:tgtEl>
                                        <p:attrNameLst>
                                          <p:attrName>style.visibility</p:attrName>
                                        </p:attrNameLst>
                                      </p:cBhvr>
                                      <p:to>
                                        <p:strVal val="visible"/>
                                      </p:to>
                                    </p:set>
                                    <p:animEffect filter="fade" transition="in">
                                      <p:cBhvr>
                                        <p:cTn dur="500"/>
                                        <p:tgtEl>
                                          <p:spTgt spid="2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9">
                                            <p:txEl>
                                              <p:pRg end="8" st="8"/>
                                            </p:txEl>
                                          </p:spTgt>
                                        </p:tgtEl>
                                        <p:attrNameLst>
                                          <p:attrName>style.visibility</p:attrName>
                                        </p:attrNameLst>
                                      </p:cBhvr>
                                      <p:to>
                                        <p:strVal val="visible"/>
                                      </p:to>
                                    </p:set>
                                    <p:animEffect filter="fade" transition="in">
                                      <p:cBhvr>
                                        <p:cTn dur="500"/>
                                        <p:tgtEl>
                                          <p:spTgt spid="269">
                                            <p:txEl>
                                              <p:pRg end="8" st="8"/>
                                            </p:txEl>
                                          </p:spTgt>
                                        </p:tgtEl>
                                      </p:cBhvr>
                                    </p:animEffect>
                                  </p:childTnLst>
                                </p:cTn>
                              </p:par>
                              <p:par>
                                <p:cTn fill="hold" nodeType="withEffect" presetClass="entr" presetID="2" presetSubtype="4">
                                  <p:stCondLst>
                                    <p:cond delay="1200"/>
                                  </p:stCondLst>
                                  <p:childTnLst>
                                    <p:set>
                                      <p:cBhvr>
                                        <p:cTn dur="1" fill="hold">
                                          <p:stCondLst>
                                            <p:cond delay="0"/>
                                          </p:stCondLst>
                                        </p:cTn>
                                        <p:tgtEl>
                                          <p:spTgt spid="260">
                                            <p:txEl>
                                              <p:pRg end="0" st="0"/>
                                            </p:txEl>
                                          </p:spTgt>
                                        </p:tgtEl>
                                        <p:attrNameLst>
                                          <p:attrName>style.visibility</p:attrName>
                                        </p:attrNameLst>
                                      </p:cBhvr>
                                      <p:to>
                                        <p:strVal val="visible"/>
                                      </p:to>
                                    </p:set>
                                    <p:anim calcmode="lin" valueType="num">
                                      <p:cBhvr additive="base">
                                        <p:cTn dur="250"/>
                                        <p:tgtEl>
                                          <p:spTgt spid="26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1" st="1"/>
                                            </p:txEl>
                                          </p:spTgt>
                                        </p:tgtEl>
                                        <p:attrNameLst>
                                          <p:attrName>style.visibility</p:attrName>
                                        </p:attrNameLst>
                                      </p:cBhvr>
                                      <p:to>
                                        <p:strVal val="visible"/>
                                      </p:to>
                                    </p:set>
                                    <p:anim calcmode="lin" valueType="num">
                                      <p:cBhvr additive="base">
                                        <p:cTn dur="250"/>
                                        <p:tgtEl>
                                          <p:spTgt spid="26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2" st="2"/>
                                            </p:txEl>
                                          </p:spTgt>
                                        </p:tgtEl>
                                        <p:attrNameLst>
                                          <p:attrName>style.visibility</p:attrName>
                                        </p:attrNameLst>
                                      </p:cBhvr>
                                      <p:to>
                                        <p:strVal val="visible"/>
                                      </p:to>
                                    </p:set>
                                    <p:anim calcmode="lin" valueType="num">
                                      <p:cBhvr additive="base">
                                        <p:cTn dur="250"/>
                                        <p:tgtEl>
                                          <p:spTgt spid="260">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3" st="3"/>
                                            </p:txEl>
                                          </p:spTgt>
                                        </p:tgtEl>
                                        <p:attrNameLst>
                                          <p:attrName>style.visibility</p:attrName>
                                        </p:attrNameLst>
                                      </p:cBhvr>
                                      <p:to>
                                        <p:strVal val="visible"/>
                                      </p:to>
                                    </p:set>
                                    <p:anim calcmode="lin" valueType="num">
                                      <p:cBhvr additive="base">
                                        <p:cTn dur="250"/>
                                        <p:tgtEl>
                                          <p:spTgt spid="260">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4" st="4"/>
                                            </p:txEl>
                                          </p:spTgt>
                                        </p:tgtEl>
                                        <p:attrNameLst>
                                          <p:attrName>style.visibility</p:attrName>
                                        </p:attrNameLst>
                                      </p:cBhvr>
                                      <p:to>
                                        <p:strVal val="visible"/>
                                      </p:to>
                                    </p:set>
                                    <p:anim calcmode="lin" valueType="num">
                                      <p:cBhvr additive="base">
                                        <p:cTn dur="250"/>
                                        <p:tgtEl>
                                          <p:spTgt spid="260">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5" st="5"/>
                                            </p:txEl>
                                          </p:spTgt>
                                        </p:tgtEl>
                                        <p:attrNameLst>
                                          <p:attrName>style.visibility</p:attrName>
                                        </p:attrNameLst>
                                      </p:cBhvr>
                                      <p:to>
                                        <p:strVal val="visible"/>
                                      </p:to>
                                    </p:set>
                                    <p:anim calcmode="lin" valueType="num">
                                      <p:cBhvr additive="base">
                                        <p:cTn dur="250"/>
                                        <p:tgtEl>
                                          <p:spTgt spid="260">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6" st="6"/>
                                            </p:txEl>
                                          </p:spTgt>
                                        </p:tgtEl>
                                        <p:attrNameLst>
                                          <p:attrName>style.visibility</p:attrName>
                                        </p:attrNameLst>
                                      </p:cBhvr>
                                      <p:to>
                                        <p:strVal val="visible"/>
                                      </p:to>
                                    </p:set>
                                    <p:anim calcmode="lin" valueType="num">
                                      <p:cBhvr additive="base">
                                        <p:cTn dur="250"/>
                                        <p:tgtEl>
                                          <p:spTgt spid="260">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7" st="7"/>
                                            </p:txEl>
                                          </p:spTgt>
                                        </p:tgtEl>
                                        <p:attrNameLst>
                                          <p:attrName>style.visibility</p:attrName>
                                        </p:attrNameLst>
                                      </p:cBhvr>
                                      <p:to>
                                        <p:strVal val="visible"/>
                                      </p:to>
                                    </p:set>
                                    <p:anim calcmode="lin" valueType="num">
                                      <p:cBhvr additive="base">
                                        <p:cTn dur="250"/>
                                        <p:tgtEl>
                                          <p:spTgt spid="260">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0">
                                            <p:txEl>
                                              <p:pRg end="8" st="8"/>
                                            </p:txEl>
                                          </p:spTgt>
                                        </p:tgtEl>
                                        <p:attrNameLst>
                                          <p:attrName>style.visibility</p:attrName>
                                        </p:attrNameLst>
                                      </p:cBhvr>
                                      <p:to>
                                        <p:strVal val="visible"/>
                                      </p:to>
                                    </p:set>
                                    <p:anim calcmode="lin" valueType="num">
                                      <p:cBhvr additive="base">
                                        <p:cTn dur="250"/>
                                        <p:tgtEl>
                                          <p:spTgt spid="260">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0" st="0"/>
                                            </p:txEl>
                                          </p:spTgt>
                                        </p:tgtEl>
                                        <p:attrNameLst>
                                          <p:attrName>style.visibility</p:attrName>
                                        </p:attrNameLst>
                                      </p:cBhvr>
                                      <p:to>
                                        <p:strVal val="visible"/>
                                      </p:to>
                                    </p:set>
                                    <p:anim calcmode="lin" valueType="num">
                                      <p:cBhvr additive="base">
                                        <p:cTn dur="250"/>
                                        <p:tgtEl>
                                          <p:spTgt spid="25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1" st="1"/>
                                            </p:txEl>
                                          </p:spTgt>
                                        </p:tgtEl>
                                        <p:attrNameLst>
                                          <p:attrName>style.visibility</p:attrName>
                                        </p:attrNameLst>
                                      </p:cBhvr>
                                      <p:to>
                                        <p:strVal val="visible"/>
                                      </p:to>
                                    </p:set>
                                    <p:anim calcmode="lin" valueType="num">
                                      <p:cBhvr additive="base">
                                        <p:cTn dur="250"/>
                                        <p:tgtEl>
                                          <p:spTgt spid="25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2" st="2"/>
                                            </p:txEl>
                                          </p:spTgt>
                                        </p:tgtEl>
                                        <p:attrNameLst>
                                          <p:attrName>style.visibility</p:attrName>
                                        </p:attrNameLst>
                                      </p:cBhvr>
                                      <p:to>
                                        <p:strVal val="visible"/>
                                      </p:to>
                                    </p:set>
                                    <p:anim calcmode="lin" valueType="num">
                                      <p:cBhvr additive="base">
                                        <p:cTn dur="250"/>
                                        <p:tgtEl>
                                          <p:spTgt spid="25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3" st="3"/>
                                            </p:txEl>
                                          </p:spTgt>
                                        </p:tgtEl>
                                        <p:attrNameLst>
                                          <p:attrName>style.visibility</p:attrName>
                                        </p:attrNameLst>
                                      </p:cBhvr>
                                      <p:to>
                                        <p:strVal val="visible"/>
                                      </p:to>
                                    </p:set>
                                    <p:anim calcmode="lin" valueType="num">
                                      <p:cBhvr additive="base">
                                        <p:cTn dur="250"/>
                                        <p:tgtEl>
                                          <p:spTgt spid="25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4" st="4"/>
                                            </p:txEl>
                                          </p:spTgt>
                                        </p:tgtEl>
                                        <p:attrNameLst>
                                          <p:attrName>style.visibility</p:attrName>
                                        </p:attrNameLst>
                                      </p:cBhvr>
                                      <p:to>
                                        <p:strVal val="visible"/>
                                      </p:to>
                                    </p:set>
                                    <p:anim calcmode="lin" valueType="num">
                                      <p:cBhvr additive="base">
                                        <p:cTn dur="250"/>
                                        <p:tgtEl>
                                          <p:spTgt spid="25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5" st="5"/>
                                            </p:txEl>
                                          </p:spTgt>
                                        </p:tgtEl>
                                        <p:attrNameLst>
                                          <p:attrName>style.visibility</p:attrName>
                                        </p:attrNameLst>
                                      </p:cBhvr>
                                      <p:to>
                                        <p:strVal val="visible"/>
                                      </p:to>
                                    </p:set>
                                    <p:anim calcmode="lin" valueType="num">
                                      <p:cBhvr additive="base">
                                        <p:cTn dur="250"/>
                                        <p:tgtEl>
                                          <p:spTgt spid="25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6" st="6"/>
                                            </p:txEl>
                                          </p:spTgt>
                                        </p:tgtEl>
                                        <p:attrNameLst>
                                          <p:attrName>style.visibility</p:attrName>
                                        </p:attrNameLst>
                                      </p:cBhvr>
                                      <p:to>
                                        <p:strVal val="visible"/>
                                      </p:to>
                                    </p:set>
                                    <p:anim calcmode="lin" valueType="num">
                                      <p:cBhvr additive="base">
                                        <p:cTn dur="250"/>
                                        <p:tgtEl>
                                          <p:spTgt spid="25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7" st="7"/>
                                            </p:txEl>
                                          </p:spTgt>
                                        </p:tgtEl>
                                        <p:attrNameLst>
                                          <p:attrName>style.visibility</p:attrName>
                                        </p:attrNameLst>
                                      </p:cBhvr>
                                      <p:to>
                                        <p:strVal val="visible"/>
                                      </p:to>
                                    </p:set>
                                    <p:anim calcmode="lin" valueType="num">
                                      <p:cBhvr additive="base">
                                        <p:cTn dur="250"/>
                                        <p:tgtEl>
                                          <p:spTgt spid="25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59">
                                            <p:txEl>
                                              <p:pRg end="8" st="8"/>
                                            </p:txEl>
                                          </p:spTgt>
                                        </p:tgtEl>
                                        <p:attrNameLst>
                                          <p:attrName>style.visibility</p:attrName>
                                        </p:attrNameLst>
                                      </p:cBhvr>
                                      <p:to>
                                        <p:strVal val="visible"/>
                                      </p:to>
                                    </p:set>
                                    <p:anim calcmode="lin" valueType="num">
                                      <p:cBhvr additive="base">
                                        <p:cTn dur="250"/>
                                        <p:tgtEl>
                                          <p:spTgt spid="25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5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5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5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5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500"/>
                                        <p:tgtEl>
                                          <p:spTgt spid="2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5" st="5"/>
                                            </p:txEl>
                                          </p:spTgt>
                                        </p:tgtEl>
                                        <p:attrNameLst>
                                          <p:attrName>style.visibility</p:attrName>
                                        </p:attrNameLst>
                                      </p:cBhvr>
                                      <p:to>
                                        <p:strVal val="visible"/>
                                      </p:to>
                                    </p:set>
                                    <p:animEffect filter="fade" transition="in">
                                      <p:cBhvr>
                                        <p:cTn dur="500"/>
                                        <p:tgtEl>
                                          <p:spTgt spid="2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6" st="6"/>
                                            </p:txEl>
                                          </p:spTgt>
                                        </p:tgtEl>
                                        <p:attrNameLst>
                                          <p:attrName>style.visibility</p:attrName>
                                        </p:attrNameLst>
                                      </p:cBhvr>
                                      <p:to>
                                        <p:strVal val="visible"/>
                                      </p:to>
                                    </p:set>
                                    <p:animEffect filter="fade" transition="in">
                                      <p:cBhvr>
                                        <p:cTn dur="500"/>
                                        <p:tgtEl>
                                          <p:spTgt spid="2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7" st="7"/>
                                            </p:txEl>
                                          </p:spTgt>
                                        </p:tgtEl>
                                        <p:attrNameLst>
                                          <p:attrName>style.visibility</p:attrName>
                                        </p:attrNameLst>
                                      </p:cBhvr>
                                      <p:to>
                                        <p:strVal val="visible"/>
                                      </p:to>
                                    </p:set>
                                    <p:animEffect filter="fade" transition="in">
                                      <p:cBhvr>
                                        <p:cTn dur="500"/>
                                        <p:tgtEl>
                                          <p:spTgt spid="2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0">
                                            <p:txEl>
                                              <p:pRg end="8" st="8"/>
                                            </p:txEl>
                                          </p:spTgt>
                                        </p:tgtEl>
                                        <p:attrNameLst>
                                          <p:attrName>style.visibility</p:attrName>
                                        </p:attrNameLst>
                                      </p:cBhvr>
                                      <p:to>
                                        <p:strVal val="visible"/>
                                      </p:to>
                                    </p:set>
                                    <p:animEffect filter="fade" transition="in">
                                      <p:cBhvr>
                                        <p:cTn dur="500"/>
                                        <p:tgtEl>
                                          <p:spTgt spid="270">
                                            <p:txEl>
                                              <p:pRg end="8" st="8"/>
                                            </p:txEl>
                                          </p:spTgt>
                                        </p:tgtEl>
                                      </p:cBhvr>
                                    </p:animEffect>
                                  </p:childTnLst>
                                </p:cTn>
                              </p:par>
                              <p:par>
                                <p:cTn fill="hold" nodeType="withEffect" presetClass="entr" presetID="2" presetSubtype="4">
                                  <p:stCondLst>
                                    <p:cond delay="1200"/>
                                  </p:stCondLst>
                                  <p:childTnLst>
                                    <p:set>
                                      <p:cBhvr>
                                        <p:cTn dur="1" fill="hold">
                                          <p:stCondLst>
                                            <p:cond delay="0"/>
                                          </p:stCondLst>
                                        </p:cTn>
                                        <p:tgtEl>
                                          <p:spTgt spid="264">
                                            <p:txEl>
                                              <p:pRg end="0" st="0"/>
                                            </p:txEl>
                                          </p:spTgt>
                                        </p:tgtEl>
                                        <p:attrNameLst>
                                          <p:attrName>style.visibility</p:attrName>
                                        </p:attrNameLst>
                                      </p:cBhvr>
                                      <p:to>
                                        <p:strVal val="visible"/>
                                      </p:to>
                                    </p:set>
                                    <p:anim calcmode="lin" valueType="num">
                                      <p:cBhvr additive="base">
                                        <p:cTn dur="250"/>
                                        <p:tgtEl>
                                          <p:spTgt spid="26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1" st="1"/>
                                            </p:txEl>
                                          </p:spTgt>
                                        </p:tgtEl>
                                        <p:attrNameLst>
                                          <p:attrName>style.visibility</p:attrName>
                                        </p:attrNameLst>
                                      </p:cBhvr>
                                      <p:to>
                                        <p:strVal val="visible"/>
                                      </p:to>
                                    </p:set>
                                    <p:anim calcmode="lin" valueType="num">
                                      <p:cBhvr additive="base">
                                        <p:cTn dur="250"/>
                                        <p:tgtEl>
                                          <p:spTgt spid="26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2" st="2"/>
                                            </p:txEl>
                                          </p:spTgt>
                                        </p:tgtEl>
                                        <p:attrNameLst>
                                          <p:attrName>style.visibility</p:attrName>
                                        </p:attrNameLst>
                                      </p:cBhvr>
                                      <p:to>
                                        <p:strVal val="visible"/>
                                      </p:to>
                                    </p:set>
                                    <p:anim calcmode="lin" valueType="num">
                                      <p:cBhvr additive="base">
                                        <p:cTn dur="250"/>
                                        <p:tgtEl>
                                          <p:spTgt spid="26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3" st="3"/>
                                            </p:txEl>
                                          </p:spTgt>
                                        </p:tgtEl>
                                        <p:attrNameLst>
                                          <p:attrName>style.visibility</p:attrName>
                                        </p:attrNameLst>
                                      </p:cBhvr>
                                      <p:to>
                                        <p:strVal val="visible"/>
                                      </p:to>
                                    </p:set>
                                    <p:anim calcmode="lin" valueType="num">
                                      <p:cBhvr additive="base">
                                        <p:cTn dur="250"/>
                                        <p:tgtEl>
                                          <p:spTgt spid="26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4" st="4"/>
                                            </p:txEl>
                                          </p:spTgt>
                                        </p:tgtEl>
                                        <p:attrNameLst>
                                          <p:attrName>style.visibility</p:attrName>
                                        </p:attrNameLst>
                                      </p:cBhvr>
                                      <p:to>
                                        <p:strVal val="visible"/>
                                      </p:to>
                                    </p:set>
                                    <p:anim calcmode="lin" valueType="num">
                                      <p:cBhvr additive="base">
                                        <p:cTn dur="250"/>
                                        <p:tgtEl>
                                          <p:spTgt spid="26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5" st="5"/>
                                            </p:txEl>
                                          </p:spTgt>
                                        </p:tgtEl>
                                        <p:attrNameLst>
                                          <p:attrName>style.visibility</p:attrName>
                                        </p:attrNameLst>
                                      </p:cBhvr>
                                      <p:to>
                                        <p:strVal val="visible"/>
                                      </p:to>
                                    </p:set>
                                    <p:anim calcmode="lin" valueType="num">
                                      <p:cBhvr additive="base">
                                        <p:cTn dur="250"/>
                                        <p:tgtEl>
                                          <p:spTgt spid="26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6" st="6"/>
                                            </p:txEl>
                                          </p:spTgt>
                                        </p:tgtEl>
                                        <p:attrNameLst>
                                          <p:attrName>style.visibility</p:attrName>
                                        </p:attrNameLst>
                                      </p:cBhvr>
                                      <p:to>
                                        <p:strVal val="visible"/>
                                      </p:to>
                                    </p:set>
                                    <p:anim calcmode="lin" valueType="num">
                                      <p:cBhvr additive="base">
                                        <p:cTn dur="250"/>
                                        <p:tgtEl>
                                          <p:spTgt spid="26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7" st="7"/>
                                            </p:txEl>
                                          </p:spTgt>
                                        </p:tgtEl>
                                        <p:attrNameLst>
                                          <p:attrName>style.visibility</p:attrName>
                                        </p:attrNameLst>
                                      </p:cBhvr>
                                      <p:to>
                                        <p:strVal val="visible"/>
                                      </p:to>
                                    </p:set>
                                    <p:anim calcmode="lin" valueType="num">
                                      <p:cBhvr additive="base">
                                        <p:cTn dur="250"/>
                                        <p:tgtEl>
                                          <p:spTgt spid="26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4">
                                            <p:txEl>
                                              <p:pRg end="8" st="8"/>
                                            </p:txEl>
                                          </p:spTgt>
                                        </p:tgtEl>
                                        <p:attrNameLst>
                                          <p:attrName>style.visibility</p:attrName>
                                        </p:attrNameLst>
                                      </p:cBhvr>
                                      <p:to>
                                        <p:strVal val="visible"/>
                                      </p:to>
                                    </p:set>
                                    <p:anim calcmode="lin" valueType="num">
                                      <p:cBhvr additive="base">
                                        <p:cTn dur="250"/>
                                        <p:tgtEl>
                                          <p:spTgt spid="264">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0" st="0"/>
                                            </p:txEl>
                                          </p:spTgt>
                                        </p:tgtEl>
                                        <p:attrNameLst>
                                          <p:attrName>style.visibility</p:attrName>
                                        </p:attrNameLst>
                                      </p:cBhvr>
                                      <p:to>
                                        <p:strVal val="visible"/>
                                      </p:to>
                                    </p:set>
                                    <p:anim calcmode="lin" valueType="num">
                                      <p:cBhvr additive="base">
                                        <p:cTn dur="250"/>
                                        <p:tgtEl>
                                          <p:spTgt spid="26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1" st="1"/>
                                            </p:txEl>
                                          </p:spTgt>
                                        </p:tgtEl>
                                        <p:attrNameLst>
                                          <p:attrName>style.visibility</p:attrName>
                                        </p:attrNameLst>
                                      </p:cBhvr>
                                      <p:to>
                                        <p:strVal val="visible"/>
                                      </p:to>
                                    </p:set>
                                    <p:anim calcmode="lin" valueType="num">
                                      <p:cBhvr additive="base">
                                        <p:cTn dur="250"/>
                                        <p:tgtEl>
                                          <p:spTgt spid="26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2" st="2"/>
                                            </p:txEl>
                                          </p:spTgt>
                                        </p:tgtEl>
                                        <p:attrNameLst>
                                          <p:attrName>style.visibility</p:attrName>
                                        </p:attrNameLst>
                                      </p:cBhvr>
                                      <p:to>
                                        <p:strVal val="visible"/>
                                      </p:to>
                                    </p:set>
                                    <p:anim calcmode="lin" valueType="num">
                                      <p:cBhvr additive="base">
                                        <p:cTn dur="250"/>
                                        <p:tgtEl>
                                          <p:spTgt spid="26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3" st="3"/>
                                            </p:txEl>
                                          </p:spTgt>
                                        </p:tgtEl>
                                        <p:attrNameLst>
                                          <p:attrName>style.visibility</p:attrName>
                                        </p:attrNameLst>
                                      </p:cBhvr>
                                      <p:to>
                                        <p:strVal val="visible"/>
                                      </p:to>
                                    </p:set>
                                    <p:anim calcmode="lin" valueType="num">
                                      <p:cBhvr additive="base">
                                        <p:cTn dur="250"/>
                                        <p:tgtEl>
                                          <p:spTgt spid="26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4" st="4"/>
                                            </p:txEl>
                                          </p:spTgt>
                                        </p:tgtEl>
                                        <p:attrNameLst>
                                          <p:attrName>style.visibility</p:attrName>
                                        </p:attrNameLst>
                                      </p:cBhvr>
                                      <p:to>
                                        <p:strVal val="visible"/>
                                      </p:to>
                                    </p:set>
                                    <p:anim calcmode="lin" valueType="num">
                                      <p:cBhvr additive="base">
                                        <p:cTn dur="250"/>
                                        <p:tgtEl>
                                          <p:spTgt spid="26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5" st="5"/>
                                            </p:txEl>
                                          </p:spTgt>
                                        </p:tgtEl>
                                        <p:attrNameLst>
                                          <p:attrName>style.visibility</p:attrName>
                                        </p:attrNameLst>
                                      </p:cBhvr>
                                      <p:to>
                                        <p:strVal val="visible"/>
                                      </p:to>
                                    </p:set>
                                    <p:anim calcmode="lin" valueType="num">
                                      <p:cBhvr additive="base">
                                        <p:cTn dur="250"/>
                                        <p:tgtEl>
                                          <p:spTgt spid="26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6" st="6"/>
                                            </p:txEl>
                                          </p:spTgt>
                                        </p:tgtEl>
                                        <p:attrNameLst>
                                          <p:attrName>style.visibility</p:attrName>
                                        </p:attrNameLst>
                                      </p:cBhvr>
                                      <p:to>
                                        <p:strVal val="visible"/>
                                      </p:to>
                                    </p:set>
                                    <p:anim calcmode="lin" valueType="num">
                                      <p:cBhvr additive="base">
                                        <p:cTn dur="250"/>
                                        <p:tgtEl>
                                          <p:spTgt spid="26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7" st="7"/>
                                            </p:txEl>
                                          </p:spTgt>
                                        </p:tgtEl>
                                        <p:attrNameLst>
                                          <p:attrName>style.visibility</p:attrName>
                                        </p:attrNameLst>
                                      </p:cBhvr>
                                      <p:to>
                                        <p:strVal val="visible"/>
                                      </p:to>
                                    </p:set>
                                    <p:anim calcmode="lin" valueType="num">
                                      <p:cBhvr additive="base">
                                        <p:cTn dur="250"/>
                                        <p:tgtEl>
                                          <p:spTgt spid="26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3">
                                            <p:txEl>
                                              <p:pRg end="8" st="8"/>
                                            </p:txEl>
                                          </p:spTgt>
                                        </p:tgtEl>
                                        <p:attrNameLst>
                                          <p:attrName>style.visibility</p:attrName>
                                        </p:attrNameLst>
                                      </p:cBhvr>
                                      <p:to>
                                        <p:strVal val="visible"/>
                                      </p:to>
                                    </p:set>
                                    <p:anim calcmode="lin" valueType="num">
                                      <p:cBhvr additive="base">
                                        <p:cTn dur="250"/>
                                        <p:tgtEl>
                                          <p:spTgt spid="26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5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5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5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3" st="3"/>
                                            </p:txEl>
                                          </p:spTgt>
                                        </p:tgtEl>
                                        <p:attrNameLst>
                                          <p:attrName>style.visibility</p:attrName>
                                        </p:attrNameLst>
                                      </p:cBhvr>
                                      <p:to>
                                        <p:strVal val="visible"/>
                                      </p:to>
                                    </p:set>
                                    <p:animEffect filter="fade" transition="in">
                                      <p:cBhvr>
                                        <p:cTn dur="500"/>
                                        <p:tgtEl>
                                          <p:spTgt spid="2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4" st="4"/>
                                            </p:txEl>
                                          </p:spTgt>
                                        </p:tgtEl>
                                        <p:attrNameLst>
                                          <p:attrName>style.visibility</p:attrName>
                                        </p:attrNameLst>
                                      </p:cBhvr>
                                      <p:to>
                                        <p:strVal val="visible"/>
                                      </p:to>
                                    </p:set>
                                    <p:animEffect filter="fade" transition="in">
                                      <p:cBhvr>
                                        <p:cTn dur="500"/>
                                        <p:tgtEl>
                                          <p:spTgt spid="2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5" st="5"/>
                                            </p:txEl>
                                          </p:spTgt>
                                        </p:tgtEl>
                                        <p:attrNameLst>
                                          <p:attrName>style.visibility</p:attrName>
                                        </p:attrNameLst>
                                      </p:cBhvr>
                                      <p:to>
                                        <p:strVal val="visible"/>
                                      </p:to>
                                    </p:set>
                                    <p:animEffect filter="fade" transition="in">
                                      <p:cBhvr>
                                        <p:cTn dur="500"/>
                                        <p:tgtEl>
                                          <p:spTgt spid="2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6" st="6"/>
                                            </p:txEl>
                                          </p:spTgt>
                                        </p:tgtEl>
                                        <p:attrNameLst>
                                          <p:attrName>style.visibility</p:attrName>
                                        </p:attrNameLst>
                                      </p:cBhvr>
                                      <p:to>
                                        <p:strVal val="visible"/>
                                      </p:to>
                                    </p:set>
                                    <p:animEffect filter="fade" transition="in">
                                      <p:cBhvr>
                                        <p:cTn dur="500"/>
                                        <p:tgtEl>
                                          <p:spTgt spid="2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7" st="7"/>
                                            </p:txEl>
                                          </p:spTgt>
                                        </p:tgtEl>
                                        <p:attrNameLst>
                                          <p:attrName>style.visibility</p:attrName>
                                        </p:attrNameLst>
                                      </p:cBhvr>
                                      <p:to>
                                        <p:strVal val="visible"/>
                                      </p:to>
                                    </p:set>
                                    <p:animEffect filter="fade" transition="in">
                                      <p:cBhvr>
                                        <p:cTn dur="500"/>
                                        <p:tgtEl>
                                          <p:spTgt spid="2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1">
                                            <p:txEl>
                                              <p:pRg end="8" st="8"/>
                                            </p:txEl>
                                          </p:spTgt>
                                        </p:tgtEl>
                                        <p:attrNameLst>
                                          <p:attrName>style.visibility</p:attrName>
                                        </p:attrNameLst>
                                      </p:cBhvr>
                                      <p:to>
                                        <p:strVal val="visible"/>
                                      </p:to>
                                    </p:set>
                                    <p:animEffect filter="fade" transition="in">
                                      <p:cBhvr>
                                        <p:cTn dur="500"/>
                                        <p:tgtEl>
                                          <p:spTgt spid="271">
                                            <p:txEl>
                                              <p:pRg end="8" st="8"/>
                                            </p:txEl>
                                          </p:spTgt>
                                        </p:tgtEl>
                                      </p:cBhvr>
                                    </p:animEffect>
                                  </p:childTnLst>
                                </p:cTn>
                              </p:par>
                              <p:par>
                                <p:cTn fill="hold" nodeType="withEffect" presetClass="entr" presetID="2" presetSubtype="4">
                                  <p:stCondLst>
                                    <p:cond delay="1200"/>
                                  </p:stCondLst>
                                  <p:childTnLst>
                                    <p:set>
                                      <p:cBhvr>
                                        <p:cTn dur="1" fill="hold">
                                          <p:stCondLst>
                                            <p:cond delay="0"/>
                                          </p:stCondLst>
                                        </p:cTn>
                                        <p:tgtEl>
                                          <p:spTgt spid="266">
                                            <p:txEl>
                                              <p:pRg end="0" st="0"/>
                                            </p:txEl>
                                          </p:spTgt>
                                        </p:tgtEl>
                                        <p:attrNameLst>
                                          <p:attrName>style.visibility</p:attrName>
                                        </p:attrNameLst>
                                      </p:cBhvr>
                                      <p:to>
                                        <p:strVal val="visible"/>
                                      </p:to>
                                    </p:set>
                                    <p:anim calcmode="lin" valueType="num">
                                      <p:cBhvr additive="base">
                                        <p:cTn dur="250"/>
                                        <p:tgtEl>
                                          <p:spTgt spid="26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1" st="1"/>
                                            </p:txEl>
                                          </p:spTgt>
                                        </p:tgtEl>
                                        <p:attrNameLst>
                                          <p:attrName>style.visibility</p:attrName>
                                        </p:attrNameLst>
                                      </p:cBhvr>
                                      <p:to>
                                        <p:strVal val="visible"/>
                                      </p:to>
                                    </p:set>
                                    <p:anim calcmode="lin" valueType="num">
                                      <p:cBhvr additive="base">
                                        <p:cTn dur="250"/>
                                        <p:tgtEl>
                                          <p:spTgt spid="26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2" st="2"/>
                                            </p:txEl>
                                          </p:spTgt>
                                        </p:tgtEl>
                                        <p:attrNameLst>
                                          <p:attrName>style.visibility</p:attrName>
                                        </p:attrNameLst>
                                      </p:cBhvr>
                                      <p:to>
                                        <p:strVal val="visible"/>
                                      </p:to>
                                    </p:set>
                                    <p:anim calcmode="lin" valueType="num">
                                      <p:cBhvr additive="base">
                                        <p:cTn dur="250"/>
                                        <p:tgtEl>
                                          <p:spTgt spid="26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3" st="3"/>
                                            </p:txEl>
                                          </p:spTgt>
                                        </p:tgtEl>
                                        <p:attrNameLst>
                                          <p:attrName>style.visibility</p:attrName>
                                        </p:attrNameLst>
                                      </p:cBhvr>
                                      <p:to>
                                        <p:strVal val="visible"/>
                                      </p:to>
                                    </p:set>
                                    <p:anim calcmode="lin" valueType="num">
                                      <p:cBhvr additive="base">
                                        <p:cTn dur="250"/>
                                        <p:tgtEl>
                                          <p:spTgt spid="26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4" st="4"/>
                                            </p:txEl>
                                          </p:spTgt>
                                        </p:tgtEl>
                                        <p:attrNameLst>
                                          <p:attrName>style.visibility</p:attrName>
                                        </p:attrNameLst>
                                      </p:cBhvr>
                                      <p:to>
                                        <p:strVal val="visible"/>
                                      </p:to>
                                    </p:set>
                                    <p:anim calcmode="lin" valueType="num">
                                      <p:cBhvr additive="base">
                                        <p:cTn dur="250"/>
                                        <p:tgtEl>
                                          <p:spTgt spid="26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5" st="5"/>
                                            </p:txEl>
                                          </p:spTgt>
                                        </p:tgtEl>
                                        <p:attrNameLst>
                                          <p:attrName>style.visibility</p:attrName>
                                        </p:attrNameLst>
                                      </p:cBhvr>
                                      <p:to>
                                        <p:strVal val="visible"/>
                                      </p:to>
                                    </p:set>
                                    <p:anim calcmode="lin" valueType="num">
                                      <p:cBhvr additive="base">
                                        <p:cTn dur="250"/>
                                        <p:tgtEl>
                                          <p:spTgt spid="26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6" st="6"/>
                                            </p:txEl>
                                          </p:spTgt>
                                        </p:tgtEl>
                                        <p:attrNameLst>
                                          <p:attrName>style.visibility</p:attrName>
                                        </p:attrNameLst>
                                      </p:cBhvr>
                                      <p:to>
                                        <p:strVal val="visible"/>
                                      </p:to>
                                    </p:set>
                                    <p:anim calcmode="lin" valueType="num">
                                      <p:cBhvr additive="base">
                                        <p:cTn dur="250"/>
                                        <p:tgtEl>
                                          <p:spTgt spid="26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7" st="7"/>
                                            </p:txEl>
                                          </p:spTgt>
                                        </p:tgtEl>
                                        <p:attrNameLst>
                                          <p:attrName>style.visibility</p:attrName>
                                        </p:attrNameLst>
                                      </p:cBhvr>
                                      <p:to>
                                        <p:strVal val="visible"/>
                                      </p:to>
                                    </p:set>
                                    <p:anim calcmode="lin" valueType="num">
                                      <p:cBhvr additive="base">
                                        <p:cTn dur="250"/>
                                        <p:tgtEl>
                                          <p:spTgt spid="26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6">
                                            <p:txEl>
                                              <p:pRg end="8" st="8"/>
                                            </p:txEl>
                                          </p:spTgt>
                                        </p:tgtEl>
                                        <p:attrNameLst>
                                          <p:attrName>style.visibility</p:attrName>
                                        </p:attrNameLst>
                                      </p:cBhvr>
                                      <p:to>
                                        <p:strVal val="visible"/>
                                      </p:to>
                                    </p:set>
                                    <p:anim calcmode="lin" valueType="num">
                                      <p:cBhvr additive="base">
                                        <p:cTn dur="250"/>
                                        <p:tgtEl>
                                          <p:spTgt spid="26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0" st="0"/>
                                            </p:txEl>
                                          </p:spTgt>
                                        </p:tgtEl>
                                        <p:attrNameLst>
                                          <p:attrName>style.visibility</p:attrName>
                                        </p:attrNameLst>
                                      </p:cBhvr>
                                      <p:to>
                                        <p:strVal val="visible"/>
                                      </p:to>
                                    </p:set>
                                    <p:anim calcmode="lin" valueType="num">
                                      <p:cBhvr additive="base">
                                        <p:cTn dur="250"/>
                                        <p:tgtEl>
                                          <p:spTgt spid="26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1" st="1"/>
                                            </p:txEl>
                                          </p:spTgt>
                                        </p:tgtEl>
                                        <p:attrNameLst>
                                          <p:attrName>style.visibility</p:attrName>
                                        </p:attrNameLst>
                                      </p:cBhvr>
                                      <p:to>
                                        <p:strVal val="visible"/>
                                      </p:to>
                                    </p:set>
                                    <p:anim calcmode="lin" valueType="num">
                                      <p:cBhvr additive="base">
                                        <p:cTn dur="250"/>
                                        <p:tgtEl>
                                          <p:spTgt spid="26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2" st="2"/>
                                            </p:txEl>
                                          </p:spTgt>
                                        </p:tgtEl>
                                        <p:attrNameLst>
                                          <p:attrName>style.visibility</p:attrName>
                                        </p:attrNameLst>
                                      </p:cBhvr>
                                      <p:to>
                                        <p:strVal val="visible"/>
                                      </p:to>
                                    </p:set>
                                    <p:anim calcmode="lin" valueType="num">
                                      <p:cBhvr additive="base">
                                        <p:cTn dur="250"/>
                                        <p:tgtEl>
                                          <p:spTgt spid="26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3" st="3"/>
                                            </p:txEl>
                                          </p:spTgt>
                                        </p:tgtEl>
                                        <p:attrNameLst>
                                          <p:attrName>style.visibility</p:attrName>
                                        </p:attrNameLst>
                                      </p:cBhvr>
                                      <p:to>
                                        <p:strVal val="visible"/>
                                      </p:to>
                                    </p:set>
                                    <p:anim calcmode="lin" valueType="num">
                                      <p:cBhvr additive="base">
                                        <p:cTn dur="250"/>
                                        <p:tgtEl>
                                          <p:spTgt spid="26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4" st="4"/>
                                            </p:txEl>
                                          </p:spTgt>
                                        </p:tgtEl>
                                        <p:attrNameLst>
                                          <p:attrName>style.visibility</p:attrName>
                                        </p:attrNameLst>
                                      </p:cBhvr>
                                      <p:to>
                                        <p:strVal val="visible"/>
                                      </p:to>
                                    </p:set>
                                    <p:anim calcmode="lin" valueType="num">
                                      <p:cBhvr additive="base">
                                        <p:cTn dur="250"/>
                                        <p:tgtEl>
                                          <p:spTgt spid="26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5" st="5"/>
                                            </p:txEl>
                                          </p:spTgt>
                                        </p:tgtEl>
                                        <p:attrNameLst>
                                          <p:attrName>style.visibility</p:attrName>
                                        </p:attrNameLst>
                                      </p:cBhvr>
                                      <p:to>
                                        <p:strVal val="visible"/>
                                      </p:to>
                                    </p:set>
                                    <p:anim calcmode="lin" valueType="num">
                                      <p:cBhvr additive="base">
                                        <p:cTn dur="250"/>
                                        <p:tgtEl>
                                          <p:spTgt spid="26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6" st="6"/>
                                            </p:txEl>
                                          </p:spTgt>
                                        </p:tgtEl>
                                        <p:attrNameLst>
                                          <p:attrName>style.visibility</p:attrName>
                                        </p:attrNameLst>
                                      </p:cBhvr>
                                      <p:to>
                                        <p:strVal val="visible"/>
                                      </p:to>
                                    </p:set>
                                    <p:anim calcmode="lin" valueType="num">
                                      <p:cBhvr additive="base">
                                        <p:cTn dur="250"/>
                                        <p:tgtEl>
                                          <p:spTgt spid="26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7" st="7"/>
                                            </p:txEl>
                                          </p:spTgt>
                                        </p:tgtEl>
                                        <p:attrNameLst>
                                          <p:attrName>style.visibility</p:attrName>
                                        </p:attrNameLst>
                                      </p:cBhvr>
                                      <p:to>
                                        <p:strVal val="visible"/>
                                      </p:to>
                                    </p:set>
                                    <p:anim calcmode="lin" valueType="num">
                                      <p:cBhvr additive="base">
                                        <p:cTn dur="250"/>
                                        <p:tgtEl>
                                          <p:spTgt spid="26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5">
                                            <p:txEl>
                                              <p:pRg end="8" st="8"/>
                                            </p:txEl>
                                          </p:spTgt>
                                        </p:tgtEl>
                                        <p:attrNameLst>
                                          <p:attrName>style.visibility</p:attrName>
                                        </p:attrNameLst>
                                      </p:cBhvr>
                                      <p:to>
                                        <p:strVal val="visible"/>
                                      </p:to>
                                    </p:set>
                                    <p:anim calcmode="lin" valueType="num">
                                      <p:cBhvr additive="base">
                                        <p:cTn dur="250"/>
                                        <p:tgtEl>
                                          <p:spTgt spid="265">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1" st="1"/>
                                            </p:txEl>
                                          </p:spTgt>
                                        </p:tgtEl>
                                        <p:attrNameLst>
                                          <p:attrName>style.visibility</p:attrName>
                                        </p:attrNameLst>
                                      </p:cBhvr>
                                      <p:to>
                                        <p:strVal val="visible"/>
                                      </p:to>
                                    </p:set>
                                    <p:animEffect filter="fade" transition="in">
                                      <p:cBhvr>
                                        <p:cTn dur="500"/>
                                        <p:tgtEl>
                                          <p:spTgt spid="2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2" st="2"/>
                                            </p:txEl>
                                          </p:spTgt>
                                        </p:tgtEl>
                                        <p:attrNameLst>
                                          <p:attrName>style.visibility</p:attrName>
                                        </p:attrNameLst>
                                      </p:cBhvr>
                                      <p:to>
                                        <p:strVal val="visible"/>
                                      </p:to>
                                    </p:set>
                                    <p:animEffect filter="fade" transition="in">
                                      <p:cBhvr>
                                        <p:cTn dur="500"/>
                                        <p:tgtEl>
                                          <p:spTgt spid="2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3" st="3"/>
                                            </p:txEl>
                                          </p:spTgt>
                                        </p:tgtEl>
                                        <p:attrNameLst>
                                          <p:attrName>style.visibility</p:attrName>
                                        </p:attrNameLst>
                                      </p:cBhvr>
                                      <p:to>
                                        <p:strVal val="visible"/>
                                      </p:to>
                                    </p:set>
                                    <p:animEffect filter="fade" transition="in">
                                      <p:cBhvr>
                                        <p:cTn dur="500"/>
                                        <p:tgtEl>
                                          <p:spTgt spid="2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4" st="4"/>
                                            </p:txEl>
                                          </p:spTgt>
                                        </p:tgtEl>
                                        <p:attrNameLst>
                                          <p:attrName>style.visibility</p:attrName>
                                        </p:attrNameLst>
                                      </p:cBhvr>
                                      <p:to>
                                        <p:strVal val="visible"/>
                                      </p:to>
                                    </p:set>
                                    <p:animEffect filter="fade" transition="in">
                                      <p:cBhvr>
                                        <p:cTn dur="500"/>
                                        <p:tgtEl>
                                          <p:spTgt spid="27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5" st="5"/>
                                            </p:txEl>
                                          </p:spTgt>
                                        </p:tgtEl>
                                        <p:attrNameLst>
                                          <p:attrName>style.visibility</p:attrName>
                                        </p:attrNameLst>
                                      </p:cBhvr>
                                      <p:to>
                                        <p:strVal val="visible"/>
                                      </p:to>
                                    </p:set>
                                    <p:animEffect filter="fade" transition="in">
                                      <p:cBhvr>
                                        <p:cTn dur="500"/>
                                        <p:tgtEl>
                                          <p:spTgt spid="27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6" st="6"/>
                                            </p:txEl>
                                          </p:spTgt>
                                        </p:tgtEl>
                                        <p:attrNameLst>
                                          <p:attrName>style.visibility</p:attrName>
                                        </p:attrNameLst>
                                      </p:cBhvr>
                                      <p:to>
                                        <p:strVal val="visible"/>
                                      </p:to>
                                    </p:set>
                                    <p:animEffect filter="fade" transition="in">
                                      <p:cBhvr>
                                        <p:cTn dur="500"/>
                                        <p:tgtEl>
                                          <p:spTgt spid="27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7" st="7"/>
                                            </p:txEl>
                                          </p:spTgt>
                                        </p:tgtEl>
                                        <p:attrNameLst>
                                          <p:attrName>style.visibility</p:attrName>
                                        </p:attrNameLst>
                                      </p:cBhvr>
                                      <p:to>
                                        <p:strVal val="visible"/>
                                      </p:to>
                                    </p:set>
                                    <p:animEffect filter="fade" transition="in">
                                      <p:cBhvr>
                                        <p:cTn dur="500"/>
                                        <p:tgtEl>
                                          <p:spTgt spid="27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72">
                                            <p:txEl>
                                              <p:pRg end="8" st="8"/>
                                            </p:txEl>
                                          </p:spTgt>
                                        </p:tgtEl>
                                        <p:attrNameLst>
                                          <p:attrName>style.visibility</p:attrName>
                                        </p:attrNameLst>
                                      </p:cBhvr>
                                      <p:to>
                                        <p:strVal val="visible"/>
                                      </p:to>
                                    </p:set>
                                    <p:animEffect filter="fade" transition="in">
                                      <p:cBhvr>
                                        <p:cTn dur="500"/>
                                        <p:tgtEl>
                                          <p:spTgt spid="272">
                                            <p:txEl>
                                              <p:pRg end="8" st="8"/>
                                            </p:txEl>
                                          </p:spTgt>
                                        </p:tgtEl>
                                      </p:cBhvr>
                                    </p:animEffect>
                                  </p:childTnLst>
                                </p:cTn>
                              </p:par>
                              <p:par>
                                <p:cTn fill="hold" nodeType="withEffect" presetClass="entr" presetID="2" presetSubtype="4">
                                  <p:stCondLst>
                                    <p:cond delay="120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250"/>
                                        <p:tgtEl>
                                          <p:spTgt spid="26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1" st="1"/>
                                            </p:txEl>
                                          </p:spTgt>
                                        </p:tgtEl>
                                        <p:attrNameLst>
                                          <p:attrName>style.visibility</p:attrName>
                                        </p:attrNameLst>
                                      </p:cBhvr>
                                      <p:to>
                                        <p:strVal val="visible"/>
                                      </p:to>
                                    </p:set>
                                    <p:anim calcmode="lin" valueType="num">
                                      <p:cBhvr additive="base">
                                        <p:cTn dur="250"/>
                                        <p:tgtEl>
                                          <p:spTgt spid="26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2" st="2"/>
                                            </p:txEl>
                                          </p:spTgt>
                                        </p:tgtEl>
                                        <p:attrNameLst>
                                          <p:attrName>style.visibility</p:attrName>
                                        </p:attrNameLst>
                                      </p:cBhvr>
                                      <p:to>
                                        <p:strVal val="visible"/>
                                      </p:to>
                                    </p:set>
                                    <p:anim calcmode="lin" valueType="num">
                                      <p:cBhvr additive="base">
                                        <p:cTn dur="250"/>
                                        <p:tgtEl>
                                          <p:spTgt spid="26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3" st="3"/>
                                            </p:txEl>
                                          </p:spTgt>
                                        </p:tgtEl>
                                        <p:attrNameLst>
                                          <p:attrName>style.visibility</p:attrName>
                                        </p:attrNameLst>
                                      </p:cBhvr>
                                      <p:to>
                                        <p:strVal val="visible"/>
                                      </p:to>
                                    </p:set>
                                    <p:anim calcmode="lin" valueType="num">
                                      <p:cBhvr additive="base">
                                        <p:cTn dur="250"/>
                                        <p:tgtEl>
                                          <p:spTgt spid="26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4" st="4"/>
                                            </p:txEl>
                                          </p:spTgt>
                                        </p:tgtEl>
                                        <p:attrNameLst>
                                          <p:attrName>style.visibility</p:attrName>
                                        </p:attrNameLst>
                                      </p:cBhvr>
                                      <p:to>
                                        <p:strVal val="visible"/>
                                      </p:to>
                                    </p:set>
                                    <p:anim calcmode="lin" valueType="num">
                                      <p:cBhvr additive="base">
                                        <p:cTn dur="250"/>
                                        <p:tgtEl>
                                          <p:spTgt spid="26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5" st="5"/>
                                            </p:txEl>
                                          </p:spTgt>
                                        </p:tgtEl>
                                        <p:attrNameLst>
                                          <p:attrName>style.visibility</p:attrName>
                                        </p:attrNameLst>
                                      </p:cBhvr>
                                      <p:to>
                                        <p:strVal val="visible"/>
                                      </p:to>
                                    </p:set>
                                    <p:anim calcmode="lin" valueType="num">
                                      <p:cBhvr additive="base">
                                        <p:cTn dur="250"/>
                                        <p:tgtEl>
                                          <p:spTgt spid="26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6" st="6"/>
                                            </p:txEl>
                                          </p:spTgt>
                                        </p:tgtEl>
                                        <p:attrNameLst>
                                          <p:attrName>style.visibility</p:attrName>
                                        </p:attrNameLst>
                                      </p:cBhvr>
                                      <p:to>
                                        <p:strVal val="visible"/>
                                      </p:to>
                                    </p:set>
                                    <p:anim calcmode="lin" valueType="num">
                                      <p:cBhvr additive="base">
                                        <p:cTn dur="250"/>
                                        <p:tgtEl>
                                          <p:spTgt spid="26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7" st="7"/>
                                            </p:txEl>
                                          </p:spTgt>
                                        </p:tgtEl>
                                        <p:attrNameLst>
                                          <p:attrName>style.visibility</p:attrName>
                                        </p:attrNameLst>
                                      </p:cBhvr>
                                      <p:to>
                                        <p:strVal val="visible"/>
                                      </p:to>
                                    </p:set>
                                    <p:anim calcmode="lin" valueType="num">
                                      <p:cBhvr additive="base">
                                        <p:cTn dur="250"/>
                                        <p:tgtEl>
                                          <p:spTgt spid="26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2">
                                            <p:txEl>
                                              <p:pRg end="8" st="8"/>
                                            </p:txEl>
                                          </p:spTgt>
                                        </p:tgtEl>
                                        <p:attrNameLst>
                                          <p:attrName>style.visibility</p:attrName>
                                        </p:attrNameLst>
                                      </p:cBhvr>
                                      <p:to>
                                        <p:strVal val="visible"/>
                                      </p:to>
                                    </p:set>
                                    <p:anim calcmode="lin" valueType="num">
                                      <p:cBhvr additive="base">
                                        <p:cTn dur="250"/>
                                        <p:tgtEl>
                                          <p:spTgt spid="26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0" st="0"/>
                                            </p:txEl>
                                          </p:spTgt>
                                        </p:tgtEl>
                                        <p:attrNameLst>
                                          <p:attrName>style.visibility</p:attrName>
                                        </p:attrNameLst>
                                      </p:cBhvr>
                                      <p:to>
                                        <p:strVal val="visible"/>
                                      </p:to>
                                    </p:set>
                                    <p:anim calcmode="lin" valueType="num">
                                      <p:cBhvr additive="base">
                                        <p:cTn dur="250"/>
                                        <p:tgtEl>
                                          <p:spTgt spid="26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1" st="1"/>
                                            </p:txEl>
                                          </p:spTgt>
                                        </p:tgtEl>
                                        <p:attrNameLst>
                                          <p:attrName>style.visibility</p:attrName>
                                        </p:attrNameLst>
                                      </p:cBhvr>
                                      <p:to>
                                        <p:strVal val="visible"/>
                                      </p:to>
                                    </p:set>
                                    <p:anim calcmode="lin" valueType="num">
                                      <p:cBhvr additive="base">
                                        <p:cTn dur="250"/>
                                        <p:tgtEl>
                                          <p:spTgt spid="26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2" st="2"/>
                                            </p:txEl>
                                          </p:spTgt>
                                        </p:tgtEl>
                                        <p:attrNameLst>
                                          <p:attrName>style.visibility</p:attrName>
                                        </p:attrNameLst>
                                      </p:cBhvr>
                                      <p:to>
                                        <p:strVal val="visible"/>
                                      </p:to>
                                    </p:set>
                                    <p:anim calcmode="lin" valueType="num">
                                      <p:cBhvr additive="base">
                                        <p:cTn dur="250"/>
                                        <p:tgtEl>
                                          <p:spTgt spid="26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3" st="3"/>
                                            </p:txEl>
                                          </p:spTgt>
                                        </p:tgtEl>
                                        <p:attrNameLst>
                                          <p:attrName>style.visibility</p:attrName>
                                        </p:attrNameLst>
                                      </p:cBhvr>
                                      <p:to>
                                        <p:strVal val="visible"/>
                                      </p:to>
                                    </p:set>
                                    <p:anim calcmode="lin" valueType="num">
                                      <p:cBhvr additive="base">
                                        <p:cTn dur="250"/>
                                        <p:tgtEl>
                                          <p:spTgt spid="26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4" st="4"/>
                                            </p:txEl>
                                          </p:spTgt>
                                        </p:tgtEl>
                                        <p:attrNameLst>
                                          <p:attrName>style.visibility</p:attrName>
                                        </p:attrNameLst>
                                      </p:cBhvr>
                                      <p:to>
                                        <p:strVal val="visible"/>
                                      </p:to>
                                    </p:set>
                                    <p:anim calcmode="lin" valueType="num">
                                      <p:cBhvr additive="base">
                                        <p:cTn dur="250"/>
                                        <p:tgtEl>
                                          <p:spTgt spid="26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5" st="5"/>
                                            </p:txEl>
                                          </p:spTgt>
                                        </p:tgtEl>
                                        <p:attrNameLst>
                                          <p:attrName>style.visibility</p:attrName>
                                        </p:attrNameLst>
                                      </p:cBhvr>
                                      <p:to>
                                        <p:strVal val="visible"/>
                                      </p:to>
                                    </p:set>
                                    <p:anim calcmode="lin" valueType="num">
                                      <p:cBhvr additive="base">
                                        <p:cTn dur="250"/>
                                        <p:tgtEl>
                                          <p:spTgt spid="26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6" st="6"/>
                                            </p:txEl>
                                          </p:spTgt>
                                        </p:tgtEl>
                                        <p:attrNameLst>
                                          <p:attrName>style.visibility</p:attrName>
                                        </p:attrNameLst>
                                      </p:cBhvr>
                                      <p:to>
                                        <p:strVal val="visible"/>
                                      </p:to>
                                    </p:set>
                                    <p:anim calcmode="lin" valueType="num">
                                      <p:cBhvr additive="base">
                                        <p:cTn dur="250"/>
                                        <p:tgtEl>
                                          <p:spTgt spid="26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7" st="7"/>
                                            </p:txEl>
                                          </p:spTgt>
                                        </p:tgtEl>
                                        <p:attrNameLst>
                                          <p:attrName>style.visibility</p:attrName>
                                        </p:attrNameLst>
                                      </p:cBhvr>
                                      <p:to>
                                        <p:strVal val="visible"/>
                                      </p:to>
                                    </p:set>
                                    <p:anim calcmode="lin" valueType="num">
                                      <p:cBhvr additive="base">
                                        <p:cTn dur="250"/>
                                        <p:tgtEl>
                                          <p:spTgt spid="26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261">
                                            <p:txEl>
                                              <p:pRg end="8" st="8"/>
                                            </p:txEl>
                                          </p:spTgt>
                                        </p:tgtEl>
                                        <p:attrNameLst>
                                          <p:attrName>style.visibility</p:attrName>
                                        </p:attrNameLst>
                                      </p:cBhvr>
                                      <p:to>
                                        <p:strVal val="visible"/>
                                      </p:to>
                                    </p:set>
                                    <p:anim calcmode="lin" valueType="num">
                                      <p:cBhvr additive="base">
                                        <p:cTn dur="250"/>
                                        <p:tgtEl>
                                          <p:spTgt spid="26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_Slide Kruh infografika" showMasterSp="0">
  <p:cSld name="23_Slide Kruh infografika">
    <p:spTree>
      <p:nvGrpSpPr>
        <p:cNvPr id="273" name="Shape 273"/>
        <p:cNvGrpSpPr/>
        <p:nvPr/>
      </p:nvGrpSpPr>
      <p:grpSpPr>
        <a:xfrm>
          <a:off x="0" y="0"/>
          <a:ext cx="0" cy="0"/>
          <a:chOff x="0" y="0"/>
          <a:chExt cx="0" cy="0"/>
        </a:xfrm>
      </p:grpSpPr>
      <p:sp>
        <p:nvSpPr>
          <p:cNvPr id="274" name="Google Shape;274;p27"/>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275" name="Google Shape;275;p27"/>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76" name="Google Shape;276;p27"/>
          <p:cNvSpPr txBox="1"/>
          <p:nvPr>
            <p:ph idx="2" type="body"/>
          </p:nvPr>
        </p:nvSpPr>
        <p:spPr>
          <a:xfrm>
            <a:off x="1077138" y="3046484"/>
            <a:ext cx="2761307" cy="76503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77" name="Google Shape;277;p27"/>
          <p:cNvSpPr txBox="1"/>
          <p:nvPr>
            <p:ph idx="3" type="body"/>
          </p:nvPr>
        </p:nvSpPr>
        <p:spPr>
          <a:xfrm>
            <a:off x="1077138" y="2347116"/>
            <a:ext cx="2761307" cy="64381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grpSp>
        <p:nvGrpSpPr>
          <p:cNvPr id="278" name="Google Shape;278;p27"/>
          <p:cNvGrpSpPr/>
          <p:nvPr/>
        </p:nvGrpSpPr>
        <p:grpSpPr>
          <a:xfrm>
            <a:off x="3636466" y="1279043"/>
            <a:ext cx="4919069" cy="4919068"/>
            <a:chOff x="3636466" y="1061685"/>
            <a:chExt cx="4919069" cy="4919068"/>
          </a:xfrm>
        </p:grpSpPr>
        <p:sp>
          <p:nvSpPr>
            <p:cNvPr id="279" name="Google Shape;279;p27"/>
            <p:cNvSpPr/>
            <p:nvPr/>
          </p:nvSpPr>
          <p:spPr>
            <a:xfrm rot="-2700000">
              <a:off x="5224127" y="3873943"/>
              <a:ext cx="1745338" cy="1745339"/>
            </a:xfrm>
            <a:custGeom>
              <a:rect b="b" l="l" r="r" t="t"/>
              <a:pathLst>
                <a:path extrusionOk="0" h="327" w="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close/>
                </a:path>
              </a:pathLst>
            </a:custGeom>
            <a:solidFill>
              <a:srgbClr val="263C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280" name="Google Shape;280;p27"/>
            <p:cNvGrpSpPr/>
            <p:nvPr/>
          </p:nvGrpSpPr>
          <p:grpSpPr>
            <a:xfrm>
              <a:off x="6088844" y="2287874"/>
              <a:ext cx="2466691" cy="3071038"/>
              <a:chOff x="6088844" y="2287874"/>
              <a:chExt cx="2466691" cy="3071038"/>
            </a:xfrm>
          </p:grpSpPr>
          <p:sp>
            <p:nvSpPr>
              <p:cNvPr id="281" name="Google Shape;281;p27"/>
              <p:cNvSpPr/>
              <p:nvPr/>
            </p:nvSpPr>
            <p:spPr>
              <a:xfrm rot="-2700000">
                <a:off x="6626491" y="4115134"/>
                <a:ext cx="645505" cy="1189799"/>
              </a:xfrm>
              <a:custGeom>
                <a:rect b="b" l="l" r="r" t="t"/>
                <a:pathLst>
                  <a:path extrusionOk="0" h="529" w="287">
                    <a:moveTo>
                      <a:pt x="0" y="266"/>
                    </a:moveTo>
                    <a:lnTo>
                      <a:pt x="287" y="529"/>
                    </a:lnTo>
                    <a:lnTo>
                      <a:pt x="287" y="266"/>
                    </a:lnTo>
                    <a:lnTo>
                      <a:pt x="287" y="0"/>
                    </a:lnTo>
                    <a:lnTo>
                      <a:pt x="0" y="266"/>
                    </a:lnTo>
                    <a:close/>
                  </a:path>
                </a:pathLst>
              </a:custGeom>
              <a:solidFill>
                <a:schemeClr val="accent3"/>
              </a:solidFill>
              <a:ln>
                <a:noFill/>
              </a:ln>
            </p:spPr>
            <p:txBody>
              <a:bodyPr anchorCtr="0" anchor="ctr" bIns="45700" lIns="182875" spcFirstLastPara="1" rIns="91425" wrap="square" tIns="45700">
                <a:noAutofit/>
              </a:bodyPr>
              <a:lstStyle/>
              <a:p>
                <a:pPr indent="0" lvl="0" marL="0" marR="0" rtl="0" algn="ctr">
                  <a:spcBef>
                    <a:spcPts val="0"/>
                  </a:spcBef>
                  <a:spcAft>
                    <a:spcPts val="0"/>
                  </a:spcAft>
                  <a:buNone/>
                </a:pPr>
                <a:r>
                  <a:rPr lang="sk-SK" sz="2400">
                    <a:solidFill>
                      <a:srgbClr val="FFFFFF"/>
                    </a:solidFill>
                    <a:latin typeface="Asap"/>
                    <a:ea typeface="Asap"/>
                    <a:cs typeface="Asap"/>
                    <a:sym typeface="Asap"/>
                  </a:rPr>
                  <a:t>3</a:t>
                </a:r>
                <a:endParaRPr/>
              </a:p>
            </p:txBody>
          </p:sp>
          <p:sp>
            <p:nvSpPr>
              <p:cNvPr id="282" name="Google Shape;282;p27"/>
              <p:cNvSpPr/>
              <p:nvPr/>
            </p:nvSpPr>
            <p:spPr>
              <a:xfrm rot="-2700000">
                <a:off x="6450645" y="2648550"/>
                <a:ext cx="1743089" cy="1745339"/>
              </a:xfrm>
              <a:custGeom>
                <a:rect b="b" l="l" r="r" t="t"/>
                <a:pathLst>
                  <a:path extrusionOk="0" h="327" w="327">
                    <a:moveTo>
                      <a:pt x="327" y="0"/>
                    </a:moveTo>
                    <a:cubicBezTo>
                      <a:pt x="217" y="0"/>
                      <a:pt x="217" y="0"/>
                      <a:pt x="217" y="0"/>
                    </a:cubicBezTo>
                    <a:cubicBezTo>
                      <a:pt x="217" y="119"/>
                      <a:pt x="120" y="216"/>
                      <a:pt x="0" y="216"/>
                    </a:cubicBezTo>
                    <a:cubicBezTo>
                      <a:pt x="0" y="327"/>
                      <a:pt x="0" y="327"/>
                      <a:pt x="0" y="327"/>
                    </a:cubicBezTo>
                    <a:cubicBezTo>
                      <a:pt x="180" y="327"/>
                      <a:pt x="327" y="180"/>
                      <a:pt x="327" y="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sp>
          <p:nvSpPr>
            <p:cNvPr id="283" name="Google Shape;283;p27"/>
            <p:cNvSpPr/>
            <p:nvPr/>
          </p:nvSpPr>
          <p:spPr>
            <a:xfrm rot="-2700000">
              <a:off x="5224456" y="1422361"/>
              <a:ext cx="1743089" cy="1745339"/>
            </a:xfrm>
            <a:custGeom>
              <a:rect b="b" l="l" r="r" t="t"/>
              <a:pathLst>
                <a:path extrusionOk="0" h="327" w="327">
                  <a:moveTo>
                    <a:pt x="0" y="0"/>
                  </a:moveTo>
                  <a:cubicBezTo>
                    <a:pt x="0" y="110"/>
                    <a:pt x="0" y="110"/>
                    <a:pt x="0" y="110"/>
                  </a:cubicBezTo>
                  <a:cubicBezTo>
                    <a:pt x="120" y="110"/>
                    <a:pt x="217" y="207"/>
                    <a:pt x="217" y="327"/>
                  </a:cubicBezTo>
                  <a:cubicBezTo>
                    <a:pt x="327" y="327"/>
                    <a:pt x="327" y="327"/>
                    <a:pt x="327" y="327"/>
                  </a:cubicBezTo>
                  <a:cubicBezTo>
                    <a:pt x="327" y="146"/>
                    <a:pt x="180" y="0"/>
                    <a:pt x="0" y="0"/>
                  </a:cubicBezTo>
                </a:path>
              </a:pathLst>
            </a:custGeom>
            <a:solidFill>
              <a:srgbClr val="009A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284" name="Google Shape;284;p27"/>
            <p:cNvGrpSpPr/>
            <p:nvPr/>
          </p:nvGrpSpPr>
          <p:grpSpPr>
            <a:xfrm>
              <a:off x="4862655" y="1061685"/>
              <a:ext cx="3074218" cy="2466691"/>
              <a:chOff x="4862655" y="1061685"/>
              <a:chExt cx="3074218" cy="2466691"/>
            </a:xfrm>
          </p:grpSpPr>
          <p:sp>
            <p:nvSpPr>
              <p:cNvPr id="285" name="Google Shape;285;p27"/>
              <p:cNvSpPr/>
              <p:nvPr/>
            </p:nvSpPr>
            <p:spPr>
              <a:xfrm rot="-2700000">
                <a:off x="6695016" y="2342839"/>
                <a:ext cx="1187550" cy="645505"/>
              </a:xfrm>
              <a:custGeom>
                <a:rect b="b" l="l" r="r" t="t"/>
                <a:pathLst>
                  <a:path extrusionOk="0" h="287" w="528">
                    <a:moveTo>
                      <a:pt x="263" y="287"/>
                    </a:moveTo>
                    <a:lnTo>
                      <a:pt x="528" y="0"/>
                    </a:lnTo>
                    <a:lnTo>
                      <a:pt x="263" y="0"/>
                    </a:lnTo>
                    <a:lnTo>
                      <a:pt x="0" y="0"/>
                    </a:lnTo>
                    <a:lnTo>
                      <a:pt x="263" y="287"/>
                    </a:lnTo>
                    <a:close/>
                  </a:path>
                </a:pathLst>
              </a:custGeom>
              <a:solidFill>
                <a:schemeClr val="accent2"/>
              </a:solidFill>
              <a:ln>
                <a:noFill/>
              </a:ln>
            </p:spPr>
            <p:txBody>
              <a:bodyPr anchorCtr="0" anchor="ctr" bIns="182875" lIns="91425" spcFirstLastPara="1" rIns="91425" wrap="square" tIns="45700">
                <a:noAutofit/>
              </a:bodyPr>
              <a:lstStyle/>
              <a:p>
                <a:pPr indent="0" lvl="0" marL="0" marR="0" rtl="0" algn="ctr">
                  <a:spcBef>
                    <a:spcPts val="0"/>
                  </a:spcBef>
                  <a:spcAft>
                    <a:spcPts val="0"/>
                  </a:spcAft>
                  <a:buNone/>
                </a:pPr>
                <a:r>
                  <a:rPr lang="sk-SK" sz="2400">
                    <a:solidFill>
                      <a:srgbClr val="FFFFFF"/>
                    </a:solidFill>
                    <a:latin typeface="Asap"/>
                    <a:ea typeface="Asap"/>
                    <a:cs typeface="Asap"/>
                    <a:sym typeface="Asap"/>
                  </a:rPr>
                  <a:t>2</a:t>
                </a:r>
                <a:endParaRPr/>
              </a:p>
            </p:txBody>
          </p:sp>
          <p:sp>
            <p:nvSpPr>
              <p:cNvPr id="286" name="Google Shape;286;p27"/>
              <p:cNvSpPr/>
              <p:nvPr/>
            </p:nvSpPr>
            <p:spPr>
              <a:xfrm rot="-2700000">
                <a:off x="5224456" y="1422361"/>
                <a:ext cx="1743089" cy="1745339"/>
              </a:xfrm>
              <a:custGeom>
                <a:rect b="b" l="l" r="r" t="t"/>
                <a:pathLst>
                  <a:path extrusionOk="0" h="327" w="327">
                    <a:moveTo>
                      <a:pt x="0" y="0"/>
                    </a:moveTo>
                    <a:cubicBezTo>
                      <a:pt x="0" y="110"/>
                      <a:pt x="0" y="110"/>
                      <a:pt x="0" y="110"/>
                    </a:cubicBezTo>
                    <a:cubicBezTo>
                      <a:pt x="120" y="110"/>
                      <a:pt x="217" y="207"/>
                      <a:pt x="217" y="327"/>
                    </a:cubicBezTo>
                    <a:cubicBezTo>
                      <a:pt x="327" y="327"/>
                      <a:pt x="327" y="327"/>
                      <a:pt x="327" y="327"/>
                    </a:cubicBezTo>
                    <a:cubicBezTo>
                      <a:pt x="327" y="146"/>
                      <a:pt x="180" y="0"/>
                      <a:pt x="0"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grpSp>
          <p:nvGrpSpPr>
            <p:cNvPr id="287" name="Google Shape;287;p27"/>
            <p:cNvGrpSpPr/>
            <p:nvPr/>
          </p:nvGrpSpPr>
          <p:grpSpPr>
            <a:xfrm>
              <a:off x="3636466" y="1680346"/>
              <a:ext cx="2468281" cy="3074219"/>
              <a:chOff x="3636466" y="1680346"/>
              <a:chExt cx="2468281" cy="3074219"/>
            </a:xfrm>
          </p:grpSpPr>
          <p:sp>
            <p:nvSpPr>
              <p:cNvPr id="288" name="Google Shape;288;p27"/>
              <p:cNvSpPr/>
              <p:nvPr/>
            </p:nvSpPr>
            <p:spPr>
              <a:xfrm rot="-2700000">
                <a:off x="3997938" y="2647754"/>
                <a:ext cx="1745338" cy="1745339"/>
              </a:xfrm>
              <a:custGeom>
                <a:rect b="b" l="l" r="r" t="t"/>
                <a:pathLst>
                  <a:path extrusionOk="0" h="327" w="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89" name="Google Shape;289;p27"/>
              <p:cNvSpPr/>
              <p:nvPr/>
            </p:nvSpPr>
            <p:spPr>
              <a:xfrm rot="-2700000">
                <a:off x="4916824" y="1734324"/>
                <a:ext cx="645505" cy="1189799"/>
              </a:xfrm>
              <a:custGeom>
                <a:rect b="b" l="l" r="r" t="t"/>
                <a:pathLst>
                  <a:path extrusionOk="0" h="529" w="287">
                    <a:moveTo>
                      <a:pt x="287" y="266"/>
                    </a:moveTo>
                    <a:lnTo>
                      <a:pt x="0" y="0"/>
                    </a:lnTo>
                    <a:lnTo>
                      <a:pt x="0" y="266"/>
                    </a:lnTo>
                    <a:lnTo>
                      <a:pt x="0" y="529"/>
                    </a:lnTo>
                    <a:lnTo>
                      <a:pt x="287" y="266"/>
                    </a:lnTo>
                    <a:close/>
                  </a:path>
                </a:pathLst>
              </a:custGeom>
              <a:solidFill>
                <a:schemeClr val="lt2"/>
              </a:solidFill>
              <a:ln>
                <a:noFill/>
              </a:ln>
            </p:spPr>
            <p:txBody>
              <a:bodyPr anchorCtr="0" anchor="ctr" bIns="45700" lIns="91425" spcFirstLastPara="1" rIns="182875" wrap="square" tIns="45700">
                <a:noAutofit/>
              </a:bodyPr>
              <a:lstStyle/>
              <a:p>
                <a:pPr indent="0" lvl="0" marL="0" marR="0" rtl="0" algn="ctr">
                  <a:spcBef>
                    <a:spcPts val="0"/>
                  </a:spcBef>
                  <a:spcAft>
                    <a:spcPts val="0"/>
                  </a:spcAft>
                  <a:buNone/>
                </a:pPr>
                <a:r>
                  <a:rPr lang="sk-SK" sz="2400">
                    <a:solidFill>
                      <a:srgbClr val="FFFFFF"/>
                    </a:solidFill>
                    <a:latin typeface="Asap"/>
                    <a:ea typeface="Asap"/>
                    <a:cs typeface="Asap"/>
                    <a:sym typeface="Asap"/>
                  </a:rPr>
                  <a:t>1</a:t>
                </a:r>
                <a:endParaRPr/>
              </a:p>
            </p:txBody>
          </p:sp>
        </p:grpSp>
        <p:sp>
          <p:nvSpPr>
            <p:cNvPr id="290" name="Google Shape;290;p27"/>
            <p:cNvSpPr/>
            <p:nvPr/>
          </p:nvSpPr>
          <p:spPr>
            <a:xfrm rot="-2700000">
              <a:off x="4313876" y="4051709"/>
              <a:ext cx="1189799" cy="645505"/>
            </a:xfrm>
            <a:custGeom>
              <a:rect b="b" l="l" r="r" t="t"/>
              <a:pathLst>
                <a:path extrusionOk="0" h="287" w="529">
                  <a:moveTo>
                    <a:pt x="264" y="0"/>
                  </a:moveTo>
                  <a:lnTo>
                    <a:pt x="0" y="287"/>
                  </a:lnTo>
                  <a:lnTo>
                    <a:pt x="264" y="287"/>
                  </a:lnTo>
                  <a:lnTo>
                    <a:pt x="529" y="287"/>
                  </a:lnTo>
                  <a:lnTo>
                    <a:pt x="264" y="0"/>
                  </a:lnTo>
                  <a:close/>
                </a:path>
              </a:pathLst>
            </a:custGeom>
            <a:solidFill>
              <a:schemeClr val="dk1"/>
            </a:solidFill>
            <a:ln>
              <a:noFill/>
            </a:ln>
          </p:spPr>
          <p:txBody>
            <a:bodyPr anchorCtr="0" anchor="ctr" bIns="45700" lIns="91425" spcFirstLastPara="1" rIns="91425" wrap="square" tIns="182875">
              <a:noAutofit/>
            </a:bodyPr>
            <a:lstStyle/>
            <a:p>
              <a:pPr indent="0" lvl="0" marL="0" marR="0" rtl="0" algn="ctr">
                <a:spcBef>
                  <a:spcPts val="0"/>
                </a:spcBef>
                <a:spcAft>
                  <a:spcPts val="0"/>
                </a:spcAft>
                <a:buNone/>
              </a:pPr>
              <a:r>
                <a:rPr lang="sk-SK" sz="2400">
                  <a:solidFill>
                    <a:srgbClr val="FFFFFF"/>
                  </a:solidFill>
                  <a:latin typeface="Asap"/>
                  <a:ea typeface="Asap"/>
                  <a:cs typeface="Asap"/>
                  <a:sym typeface="Asap"/>
                </a:rPr>
                <a:t>4</a:t>
              </a:r>
              <a:endParaRPr/>
            </a:p>
          </p:txBody>
        </p:sp>
      </p:grpSp>
      <p:sp>
        <p:nvSpPr>
          <p:cNvPr id="291" name="Google Shape;291;p27"/>
          <p:cNvSpPr txBox="1"/>
          <p:nvPr>
            <p:ph idx="4" type="body"/>
          </p:nvPr>
        </p:nvSpPr>
        <p:spPr>
          <a:xfrm>
            <a:off x="1077138" y="5128447"/>
            <a:ext cx="2761307" cy="76503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92" name="Google Shape;292;p27"/>
          <p:cNvSpPr txBox="1"/>
          <p:nvPr>
            <p:ph idx="5" type="body"/>
          </p:nvPr>
        </p:nvSpPr>
        <p:spPr>
          <a:xfrm>
            <a:off x="1077138" y="4429079"/>
            <a:ext cx="2761307" cy="64381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93" name="Google Shape;293;p27"/>
          <p:cNvSpPr txBox="1"/>
          <p:nvPr>
            <p:ph idx="6" type="body"/>
          </p:nvPr>
        </p:nvSpPr>
        <p:spPr>
          <a:xfrm>
            <a:off x="8555535" y="2953237"/>
            <a:ext cx="2761307" cy="76503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94" name="Google Shape;294;p27"/>
          <p:cNvSpPr txBox="1"/>
          <p:nvPr>
            <p:ph idx="7" type="body"/>
          </p:nvPr>
        </p:nvSpPr>
        <p:spPr>
          <a:xfrm>
            <a:off x="8555535" y="2253869"/>
            <a:ext cx="2761307" cy="64381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95" name="Google Shape;295;p27"/>
          <p:cNvSpPr txBox="1"/>
          <p:nvPr>
            <p:ph idx="8" type="body"/>
          </p:nvPr>
        </p:nvSpPr>
        <p:spPr>
          <a:xfrm>
            <a:off x="8555535" y="4971209"/>
            <a:ext cx="2761307" cy="76503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296" name="Google Shape;296;p27"/>
          <p:cNvSpPr txBox="1"/>
          <p:nvPr>
            <p:ph idx="9" type="body"/>
          </p:nvPr>
        </p:nvSpPr>
        <p:spPr>
          <a:xfrm>
            <a:off x="8555535" y="4271841"/>
            <a:ext cx="2761307" cy="64381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297" name="Google Shape;297;p27"/>
          <p:cNvCxnSpPr/>
          <p:nvPr/>
        </p:nvCxnSpPr>
        <p:spPr>
          <a:xfrm rot="10800000">
            <a:off x="11497692" y="3673487"/>
            <a:ext cx="694308" cy="0"/>
          </a:xfrm>
          <a:prstGeom prst="straightConnector1">
            <a:avLst/>
          </a:prstGeom>
          <a:noFill/>
          <a:ln cap="flat" cmpd="sng" w="57150">
            <a:solidFill>
              <a:srgbClr val="ED1C24"/>
            </a:solidFill>
            <a:prstDash val="solid"/>
            <a:miter lim="800000"/>
            <a:headEnd len="sm" w="sm" type="none"/>
            <a:tailEnd len="sm" w="sm" type="none"/>
          </a:ln>
        </p:spPr>
      </p:cxnSp>
      <p:cxnSp>
        <p:nvCxnSpPr>
          <p:cNvPr id="298" name="Google Shape;298;p27"/>
          <p:cNvCxnSpPr/>
          <p:nvPr/>
        </p:nvCxnSpPr>
        <p:spPr>
          <a:xfrm rot="10800000">
            <a:off x="0" y="6343219"/>
            <a:ext cx="694308" cy="0"/>
          </a:xfrm>
          <a:prstGeom prst="straightConnector1">
            <a:avLst/>
          </a:prstGeom>
          <a:noFill/>
          <a:ln cap="flat" cmpd="sng" w="57150">
            <a:solidFill>
              <a:srgbClr val="D1D3D4"/>
            </a:solidFill>
            <a:prstDash val="solid"/>
            <a:miter lim="800000"/>
            <a:headEnd len="sm" w="sm" type="none"/>
            <a:tailEnd len="sm" w="sm" type="none"/>
          </a:ln>
        </p:spPr>
      </p:cxnSp>
      <p:pic>
        <p:nvPicPr>
          <p:cNvPr id="299" name="Google Shape;299;p27"/>
          <p:cNvPicPr preferRelativeResize="0"/>
          <p:nvPr/>
        </p:nvPicPr>
        <p:blipFill rotWithShape="1">
          <a:blip r:embed="rId2">
            <a:alphaModFix/>
          </a:blip>
          <a:srcRect b="0" l="0" r="0" t="0"/>
          <a:stretch/>
        </p:blipFill>
        <p:spPr>
          <a:xfrm>
            <a:off x="5771600" y="3405442"/>
            <a:ext cx="644027" cy="6106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277">
                                            <p:txEl>
                                              <p:pRg end="0" st="0"/>
                                            </p:txEl>
                                          </p:spTgt>
                                        </p:tgtEl>
                                        <p:attrNameLst>
                                          <p:attrName>style.visibility</p:attrName>
                                        </p:attrNameLst>
                                      </p:cBhvr>
                                      <p:to>
                                        <p:strVal val="visible"/>
                                      </p:to>
                                    </p:set>
                                    <p:anim calcmode="lin" valueType="num">
                                      <p:cBhvr additive="base">
                                        <p:cTn dur="1000"/>
                                        <p:tgtEl>
                                          <p:spTgt spid="277">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1" st="1"/>
                                            </p:txEl>
                                          </p:spTgt>
                                        </p:tgtEl>
                                        <p:attrNameLst>
                                          <p:attrName>style.visibility</p:attrName>
                                        </p:attrNameLst>
                                      </p:cBhvr>
                                      <p:to>
                                        <p:strVal val="visible"/>
                                      </p:to>
                                    </p:set>
                                    <p:anim calcmode="lin" valueType="num">
                                      <p:cBhvr additive="base">
                                        <p:cTn dur="1000"/>
                                        <p:tgtEl>
                                          <p:spTgt spid="277">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2" st="2"/>
                                            </p:txEl>
                                          </p:spTgt>
                                        </p:tgtEl>
                                        <p:attrNameLst>
                                          <p:attrName>style.visibility</p:attrName>
                                        </p:attrNameLst>
                                      </p:cBhvr>
                                      <p:to>
                                        <p:strVal val="visible"/>
                                      </p:to>
                                    </p:set>
                                    <p:anim calcmode="lin" valueType="num">
                                      <p:cBhvr additive="base">
                                        <p:cTn dur="1000"/>
                                        <p:tgtEl>
                                          <p:spTgt spid="277">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3" st="3"/>
                                            </p:txEl>
                                          </p:spTgt>
                                        </p:tgtEl>
                                        <p:attrNameLst>
                                          <p:attrName>style.visibility</p:attrName>
                                        </p:attrNameLst>
                                      </p:cBhvr>
                                      <p:to>
                                        <p:strVal val="visible"/>
                                      </p:to>
                                    </p:set>
                                    <p:anim calcmode="lin" valueType="num">
                                      <p:cBhvr additive="base">
                                        <p:cTn dur="1000"/>
                                        <p:tgtEl>
                                          <p:spTgt spid="277">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4" st="4"/>
                                            </p:txEl>
                                          </p:spTgt>
                                        </p:tgtEl>
                                        <p:attrNameLst>
                                          <p:attrName>style.visibility</p:attrName>
                                        </p:attrNameLst>
                                      </p:cBhvr>
                                      <p:to>
                                        <p:strVal val="visible"/>
                                      </p:to>
                                    </p:set>
                                    <p:anim calcmode="lin" valueType="num">
                                      <p:cBhvr additive="base">
                                        <p:cTn dur="1000"/>
                                        <p:tgtEl>
                                          <p:spTgt spid="277">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5" st="5"/>
                                            </p:txEl>
                                          </p:spTgt>
                                        </p:tgtEl>
                                        <p:attrNameLst>
                                          <p:attrName>style.visibility</p:attrName>
                                        </p:attrNameLst>
                                      </p:cBhvr>
                                      <p:to>
                                        <p:strVal val="visible"/>
                                      </p:to>
                                    </p:set>
                                    <p:anim calcmode="lin" valueType="num">
                                      <p:cBhvr additive="base">
                                        <p:cTn dur="1000"/>
                                        <p:tgtEl>
                                          <p:spTgt spid="277">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6" st="6"/>
                                            </p:txEl>
                                          </p:spTgt>
                                        </p:tgtEl>
                                        <p:attrNameLst>
                                          <p:attrName>style.visibility</p:attrName>
                                        </p:attrNameLst>
                                      </p:cBhvr>
                                      <p:to>
                                        <p:strVal val="visible"/>
                                      </p:to>
                                    </p:set>
                                    <p:anim calcmode="lin" valueType="num">
                                      <p:cBhvr additive="base">
                                        <p:cTn dur="1000"/>
                                        <p:tgtEl>
                                          <p:spTgt spid="277">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7" st="7"/>
                                            </p:txEl>
                                          </p:spTgt>
                                        </p:tgtEl>
                                        <p:attrNameLst>
                                          <p:attrName>style.visibility</p:attrName>
                                        </p:attrNameLst>
                                      </p:cBhvr>
                                      <p:to>
                                        <p:strVal val="visible"/>
                                      </p:to>
                                    </p:set>
                                    <p:anim calcmode="lin" valueType="num">
                                      <p:cBhvr additive="base">
                                        <p:cTn dur="1000"/>
                                        <p:tgtEl>
                                          <p:spTgt spid="277">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7">
                                            <p:txEl>
                                              <p:pRg end="8" st="8"/>
                                            </p:txEl>
                                          </p:spTgt>
                                        </p:tgtEl>
                                        <p:attrNameLst>
                                          <p:attrName>style.visibility</p:attrName>
                                        </p:attrNameLst>
                                      </p:cBhvr>
                                      <p:to>
                                        <p:strVal val="visible"/>
                                      </p:to>
                                    </p:set>
                                    <p:anim calcmode="lin" valueType="num">
                                      <p:cBhvr additive="base">
                                        <p:cTn dur="1000"/>
                                        <p:tgtEl>
                                          <p:spTgt spid="277">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0" st="0"/>
                                            </p:txEl>
                                          </p:spTgt>
                                        </p:tgtEl>
                                        <p:attrNameLst>
                                          <p:attrName>style.visibility</p:attrName>
                                        </p:attrNameLst>
                                      </p:cBhvr>
                                      <p:to>
                                        <p:strVal val="visible"/>
                                      </p:to>
                                    </p:set>
                                    <p:anim calcmode="lin" valueType="num">
                                      <p:cBhvr additive="base">
                                        <p:cTn dur="1000"/>
                                        <p:tgtEl>
                                          <p:spTgt spid="27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1" st="1"/>
                                            </p:txEl>
                                          </p:spTgt>
                                        </p:tgtEl>
                                        <p:attrNameLst>
                                          <p:attrName>style.visibility</p:attrName>
                                        </p:attrNameLst>
                                      </p:cBhvr>
                                      <p:to>
                                        <p:strVal val="visible"/>
                                      </p:to>
                                    </p:set>
                                    <p:anim calcmode="lin" valueType="num">
                                      <p:cBhvr additive="base">
                                        <p:cTn dur="1000"/>
                                        <p:tgtEl>
                                          <p:spTgt spid="276">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2" st="2"/>
                                            </p:txEl>
                                          </p:spTgt>
                                        </p:tgtEl>
                                        <p:attrNameLst>
                                          <p:attrName>style.visibility</p:attrName>
                                        </p:attrNameLst>
                                      </p:cBhvr>
                                      <p:to>
                                        <p:strVal val="visible"/>
                                      </p:to>
                                    </p:set>
                                    <p:anim calcmode="lin" valueType="num">
                                      <p:cBhvr additive="base">
                                        <p:cTn dur="1000"/>
                                        <p:tgtEl>
                                          <p:spTgt spid="276">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3" st="3"/>
                                            </p:txEl>
                                          </p:spTgt>
                                        </p:tgtEl>
                                        <p:attrNameLst>
                                          <p:attrName>style.visibility</p:attrName>
                                        </p:attrNameLst>
                                      </p:cBhvr>
                                      <p:to>
                                        <p:strVal val="visible"/>
                                      </p:to>
                                    </p:set>
                                    <p:anim calcmode="lin" valueType="num">
                                      <p:cBhvr additive="base">
                                        <p:cTn dur="1000"/>
                                        <p:tgtEl>
                                          <p:spTgt spid="276">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4" st="4"/>
                                            </p:txEl>
                                          </p:spTgt>
                                        </p:tgtEl>
                                        <p:attrNameLst>
                                          <p:attrName>style.visibility</p:attrName>
                                        </p:attrNameLst>
                                      </p:cBhvr>
                                      <p:to>
                                        <p:strVal val="visible"/>
                                      </p:to>
                                    </p:set>
                                    <p:anim calcmode="lin" valueType="num">
                                      <p:cBhvr additive="base">
                                        <p:cTn dur="1000"/>
                                        <p:tgtEl>
                                          <p:spTgt spid="276">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5" st="5"/>
                                            </p:txEl>
                                          </p:spTgt>
                                        </p:tgtEl>
                                        <p:attrNameLst>
                                          <p:attrName>style.visibility</p:attrName>
                                        </p:attrNameLst>
                                      </p:cBhvr>
                                      <p:to>
                                        <p:strVal val="visible"/>
                                      </p:to>
                                    </p:set>
                                    <p:anim calcmode="lin" valueType="num">
                                      <p:cBhvr additive="base">
                                        <p:cTn dur="1000"/>
                                        <p:tgtEl>
                                          <p:spTgt spid="276">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6" st="6"/>
                                            </p:txEl>
                                          </p:spTgt>
                                        </p:tgtEl>
                                        <p:attrNameLst>
                                          <p:attrName>style.visibility</p:attrName>
                                        </p:attrNameLst>
                                      </p:cBhvr>
                                      <p:to>
                                        <p:strVal val="visible"/>
                                      </p:to>
                                    </p:set>
                                    <p:anim calcmode="lin" valueType="num">
                                      <p:cBhvr additive="base">
                                        <p:cTn dur="1000"/>
                                        <p:tgtEl>
                                          <p:spTgt spid="276">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7" st="7"/>
                                            </p:txEl>
                                          </p:spTgt>
                                        </p:tgtEl>
                                        <p:attrNameLst>
                                          <p:attrName>style.visibility</p:attrName>
                                        </p:attrNameLst>
                                      </p:cBhvr>
                                      <p:to>
                                        <p:strVal val="visible"/>
                                      </p:to>
                                    </p:set>
                                    <p:anim calcmode="lin" valueType="num">
                                      <p:cBhvr additive="base">
                                        <p:cTn dur="1000"/>
                                        <p:tgtEl>
                                          <p:spTgt spid="276">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276">
                                            <p:txEl>
                                              <p:pRg end="8" st="8"/>
                                            </p:txEl>
                                          </p:spTgt>
                                        </p:tgtEl>
                                        <p:attrNameLst>
                                          <p:attrName>style.visibility</p:attrName>
                                        </p:attrNameLst>
                                      </p:cBhvr>
                                      <p:to>
                                        <p:strVal val="visible"/>
                                      </p:to>
                                    </p:set>
                                    <p:anim calcmode="lin" valueType="num">
                                      <p:cBhvr additive="base">
                                        <p:cTn dur="1000"/>
                                        <p:tgtEl>
                                          <p:spTgt spid="276">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2000"/>
                                        <p:tgtEl>
                                          <p:spTgt spid="278"/>
                                        </p:tgtEl>
                                      </p:cBhvr>
                                    </p:animEffect>
                                  </p:childTnLst>
                                </p:cTn>
                              </p:par>
                              <p:par>
                                <p:cTn fill="hold" nodeType="withEffect" presetClass="entr" presetID="2" presetSubtype="8">
                                  <p:stCondLst>
                                    <p:cond delay="1250"/>
                                  </p:stCondLst>
                                  <p:childTnLst>
                                    <p:set>
                                      <p:cBhvr>
                                        <p:cTn dur="1" fill="hold">
                                          <p:stCondLst>
                                            <p:cond delay="0"/>
                                          </p:stCondLst>
                                        </p:cTn>
                                        <p:tgtEl>
                                          <p:spTgt spid="292">
                                            <p:txEl>
                                              <p:pRg end="0" st="0"/>
                                            </p:txEl>
                                          </p:spTgt>
                                        </p:tgtEl>
                                        <p:attrNameLst>
                                          <p:attrName>style.visibility</p:attrName>
                                        </p:attrNameLst>
                                      </p:cBhvr>
                                      <p:to>
                                        <p:strVal val="visible"/>
                                      </p:to>
                                    </p:set>
                                    <p:anim calcmode="lin" valueType="num">
                                      <p:cBhvr additive="base">
                                        <p:cTn dur="1000"/>
                                        <p:tgtEl>
                                          <p:spTgt spid="292">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1" st="1"/>
                                            </p:txEl>
                                          </p:spTgt>
                                        </p:tgtEl>
                                        <p:attrNameLst>
                                          <p:attrName>style.visibility</p:attrName>
                                        </p:attrNameLst>
                                      </p:cBhvr>
                                      <p:to>
                                        <p:strVal val="visible"/>
                                      </p:to>
                                    </p:set>
                                    <p:anim calcmode="lin" valueType="num">
                                      <p:cBhvr additive="base">
                                        <p:cTn dur="1000"/>
                                        <p:tgtEl>
                                          <p:spTgt spid="292">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2" st="2"/>
                                            </p:txEl>
                                          </p:spTgt>
                                        </p:tgtEl>
                                        <p:attrNameLst>
                                          <p:attrName>style.visibility</p:attrName>
                                        </p:attrNameLst>
                                      </p:cBhvr>
                                      <p:to>
                                        <p:strVal val="visible"/>
                                      </p:to>
                                    </p:set>
                                    <p:anim calcmode="lin" valueType="num">
                                      <p:cBhvr additive="base">
                                        <p:cTn dur="1000"/>
                                        <p:tgtEl>
                                          <p:spTgt spid="292">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3" st="3"/>
                                            </p:txEl>
                                          </p:spTgt>
                                        </p:tgtEl>
                                        <p:attrNameLst>
                                          <p:attrName>style.visibility</p:attrName>
                                        </p:attrNameLst>
                                      </p:cBhvr>
                                      <p:to>
                                        <p:strVal val="visible"/>
                                      </p:to>
                                    </p:set>
                                    <p:anim calcmode="lin" valueType="num">
                                      <p:cBhvr additive="base">
                                        <p:cTn dur="1000"/>
                                        <p:tgtEl>
                                          <p:spTgt spid="292">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4" st="4"/>
                                            </p:txEl>
                                          </p:spTgt>
                                        </p:tgtEl>
                                        <p:attrNameLst>
                                          <p:attrName>style.visibility</p:attrName>
                                        </p:attrNameLst>
                                      </p:cBhvr>
                                      <p:to>
                                        <p:strVal val="visible"/>
                                      </p:to>
                                    </p:set>
                                    <p:anim calcmode="lin" valueType="num">
                                      <p:cBhvr additive="base">
                                        <p:cTn dur="1000"/>
                                        <p:tgtEl>
                                          <p:spTgt spid="292">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5" st="5"/>
                                            </p:txEl>
                                          </p:spTgt>
                                        </p:tgtEl>
                                        <p:attrNameLst>
                                          <p:attrName>style.visibility</p:attrName>
                                        </p:attrNameLst>
                                      </p:cBhvr>
                                      <p:to>
                                        <p:strVal val="visible"/>
                                      </p:to>
                                    </p:set>
                                    <p:anim calcmode="lin" valueType="num">
                                      <p:cBhvr additive="base">
                                        <p:cTn dur="1000"/>
                                        <p:tgtEl>
                                          <p:spTgt spid="292">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6" st="6"/>
                                            </p:txEl>
                                          </p:spTgt>
                                        </p:tgtEl>
                                        <p:attrNameLst>
                                          <p:attrName>style.visibility</p:attrName>
                                        </p:attrNameLst>
                                      </p:cBhvr>
                                      <p:to>
                                        <p:strVal val="visible"/>
                                      </p:to>
                                    </p:set>
                                    <p:anim calcmode="lin" valueType="num">
                                      <p:cBhvr additive="base">
                                        <p:cTn dur="1000"/>
                                        <p:tgtEl>
                                          <p:spTgt spid="292">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7" st="7"/>
                                            </p:txEl>
                                          </p:spTgt>
                                        </p:tgtEl>
                                        <p:attrNameLst>
                                          <p:attrName>style.visibility</p:attrName>
                                        </p:attrNameLst>
                                      </p:cBhvr>
                                      <p:to>
                                        <p:strVal val="visible"/>
                                      </p:to>
                                    </p:set>
                                    <p:anim calcmode="lin" valueType="num">
                                      <p:cBhvr additive="base">
                                        <p:cTn dur="1000"/>
                                        <p:tgtEl>
                                          <p:spTgt spid="292">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2">
                                            <p:txEl>
                                              <p:pRg end="8" st="8"/>
                                            </p:txEl>
                                          </p:spTgt>
                                        </p:tgtEl>
                                        <p:attrNameLst>
                                          <p:attrName>style.visibility</p:attrName>
                                        </p:attrNameLst>
                                      </p:cBhvr>
                                      <p:to>
                                        <p:strVal val="visible"/>
                                      </p:to>
                                    </p:set>
                                    <p:anim calcmode="lin" valueType="num">
                                      <p:cBhvr additive="base">
                                        <p:cTn dur="1000"/>
                                        <p:tgtEl>
                                          <p:spTgt spid="292">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0" st="0"/>
                                            </p:txEl>
                                          </p:spTgt>
                                        </p:tgtEl>
                                        <p:attrNameLst>
                                          <p:attrName>style.visibility</p:attrName>
                                        </p:attrNameLst>
                                      </p:cBhvr>
                                      <p:to>
                                        <p:strVal val="visible"/>
                                      </p:to>
                                    </p:set>
                                    <p:anim calcmode="lin" valueType="num">
                                      <p:cBhvr additive="base">
                                        <p:cTn dur="1000"/>
                                        <p:tgtEl>
                                          <p:spTgt spid="29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1" st="1"/>
                                            </p:txEl>
                                          </p:spTgt>
                                        </p:tgtEl>
                                        <p:attrNameLst>
                                          <p:attrName>style.visibility</p:attrName>
                                        </p:attrNameLst>
                                      </p:cBhvr>
                                      <p:to>
                                        <p:strVal val="visible"/>
                                      </p:to>
                                    </p:set>
                                    <p:anim calcmode="lin" valueType="num">
                                      <p:cBhvr additive="base">
                                        <p:cTn dur="1000"/>
                                        <p:tgtEl>
                                          <p:spTgt spid="291">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2" st="2"/>
                                            </p:txEl>
                                          </p:spTgt>
                                        </p:tgtEl>
                                        <p:attrNameLst>
                                          <p:attrName>style.visibility</p:attrName>
                                        </p:attrNameLst>
                                      </p:cBhvr>
                                      <p:to>
                                        <p:strVal val="visible"/>
                                      </p:to>
                                    </p:set>
                                    <p:anim calcmode="lin" valueType="num">
                                      <p:cBhvr additive="base">
                                        <p:cTn dur="1000"/>
                                        <p:tgtEl>
                                          <p:spTgt spid="291">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3" st="3"/>
                                            </p:txEl>
                                          </p:spTgt>
                                        </p:tgtEl>
                                        <p:attrNameLst>
                                          <p:attrName>style.visibility</p:attrName>
                                        </p:attrNameLst>
                                      </p:cBhvr>
                                      <p:to>
                                        <p:strVal val="visible"/>
                                      </p:to>
                                    </p:set>
                                    <p:anim calcmode="lin" valueType="num">
                                      <p:cBhvr additive="base">
                                        <p:cTn dur="1000"/>
                                        <p:tgtEl>
                                          <p:spTgt spid="291">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4" st="4"/>
                                            </p:txEl>
                                          </p:spTgt>
                                        </p:tgtEl>
                                        <p:attrNameLst>
                                          <p:attrName>style.visibility</p:attrName>
                                        </p:attrNameLst>
                                      </p:cBhvr>
                                      <p:to>
                                        <p:strVal val="visible"/>
                                      </p:to>
                                    </p:set>
                                    <p:anim calcmode="lin" valueType="num">
                                      <p:cBhvr additive="base">
                                        <p:cTn dur="1000"/>
                                        <p:tgtEl>
                                          <p:spTgt spid="291">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5" st="5"/>
                                            </p:txEl>
                                          </p:spTgt>
                                        </p:tgtEl>
                                        <p:attrNameLst>
                                          <p:attrName>style.visibility</p:attrName>
                                        </p:attrNameLst>
                                      </p:cBhvr>
                                      <p:to>
                                        <p:strVal val="visible"/>
                                      </p:to>
                                    </p:set>
                                    <p:anim calcmode="lin" valueType="num">
                                      <p:cBhvr additive="base">
                                        <p:cTn dur="1000"/>
                                        <p:tgtEl>
                                          <p:spTgt spid="291">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6" st="6"/>
                                            </p:txEl>
                                          </p:spTgt>
                                        </p:tgtEl>
                                        <p:attrNameLst>
                                          <p:attrName>style.visibility</p:attrName>
                                        </p:attrNameLst>
                                      </p:cBhvr>
                                      <p:to>
                                        <p:strVal val="visible"/>
                                      </p:to>
                                    </p:set>
                                    <p:anim calcmode="lin" valueType="num">
                                      <p:cBhvr additive="base">
                                        <p:cTn dur="1000"/>
                                        <p:tgtEl>
                                          <p:spTgt spid="291">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7" st="7"/>
                                            </p:txEl>
                                          </p:spTgt>
                                        </p:tgtEl>
                                        <p:attrNameLst>
                                          <p:attrName>style.visibility</p:attrName>
                                        </p:attrNameLst>
                                      </p:cBhvr>
                                      <p:to>
                                        <p:strVal val="visible"/>
                                      </p:to>
                                    </p:set>
                                    <p:anim calcmode="lin" valueType="num">
                                      <p:cBhvr additive="base">
                                        <p:cTn dur="1000"/>
                                        <p:tgtEl>
                                          <p:spTgt spid="291">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291">
                                            <p:txEl>
                                              <p:pRg end="8" st="8"/>
                                            </p:txEl>
                                          </p:spTgt>
                                        </p:tgtEl>
                                        <p:attrNameLst>
                                          <p:attrName>style.visibility</p:attrName>
                                        </p:attrNameLst>
                                      </p:cBhvr>
                                      <p:to>
                                        <p:strVal val="visible"/>
                                      </p:to>
                                    </p:set>
                                    <p:anim calcmode="lin" valueType="num">
                                      <p:cBhvr additive="base">
                                        <p:cTn dur="1000"/>
                                        <p:tgtEl>
                                          <p:spTgt spid="291">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0" st="0"/>
                                            </p:txEl>
                                          </p:spTgt>
                                        </p:tgtEl>
                                        <p:attrNameLst>
                                          <p:attrName>style.visibility</p:attrName>
                                        </p:attrNameLst>
                                      </p:cBhvr>
                                      <p:to>
                                        <p:strVal val="visible"/>
                                      </p:to>
                                    </p:set>
                                    <p:anim calcmode="lin" valueType="num">
                                      <p:cBhvr additive="base">
                                        <p:cTn dur="1000"/>
                                        <p:tgtEl>
                                          <p:spTgt spid="29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1" st="1"/>
                                            </p:txEl>
                                          </p:spTgt>
                                        </p:tgtEl>
                                        <p:attrNameLst>
                                          <p:attrName>style.visibility</p:attrName>
                                        </p:attrNameLst>
                                      </p:cBhvr>
                                      <p:to>
                                        <p:strVal val="visible"/>
                                      </p:to>
                                    </p:set>
                                    <p:anim calcmode="lin" valueType="num">
                                      <p:cBhvr additive="base">
                                        <p:cTn dur="1000"/>
                                        <p:tgtEl>
                                          <p:spTgt spid="294">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2" st="2"/>
                                            </p:txEl>
                                          </p:spTgt>
                                        </p:tgtEl>
                                        <p:attrNameLst>
                                          <p:attrName>style.visibility</p:attrName>
                                        </p:attrNameLst>
                                      </p:cBhvr>
                                      <p:to>
                                        <p:strVal val="visible"/>
                                      </p:to>
                                    </p:set>
                                    <p:anim calcmode="lin" valueType="num">
                                      <p:cBhvr additive="base">
                                        <p:cTn dur="1000"/>
                                        <p:tgtEl>
                                          <p:spTgt spid="294">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3" st="3"/>
                                            </p:txEl>
                                          </p:spTgt>
                                        </p:tgtEl>
                                        <p:attrNameLst>
                                          <p:attrName>style.visibility</p:attrName>
                                        </p:attrNameLst>
                                      </p:cBhvr>
                                      <p:to>
                                        <p:strVal val="visible"/>
                                      </p:to>
                                    </p:set>
                                    <p:anim calcmode="lin" valueType="num">
                                      <p:cBhvr additive="base">
                                        <p:cTn dur="1000"/>
                                        <p:tgtEl>
                                          <p:spTgt spid="294">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4" st="4"/>
                                            </p:txEl>
                                          </p:spTgt>
                                        </p:tgtEl>
                                        <p:attrNameLst>
                                          <p:attrName>style.visibility</p:attrName>
                                        </p:attrNameLst>
                                      </p:cBhvr>
                                      <p:to>
                                        <p:strVal val="visible"/>
                                      </p:to>
                                    </p:set>
                                    <p:anim calcmode="lin" valueType="num">
                                      <p:cBhvr additive="base">
                                        <p:cTn dur="1000"/>
                                        <p:tgtEl>
                                          <p:spTgt spid="294">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5" st="5"/>
                                            </p:txEl>
                                          </p:spTgt>
                                        </p:tgtEl>
                                        <p:attrNameLst>
                                          <p:attrName>style.visibility</p:attrName>
                                        </p:attrNameLst>
                                      </p:cBhvr>
                                      <p:to>
                                        <p:strVal val="visible"/>
                                      </p:to>
                                    </p:set>
                                    <p:anim calcmode="lin" valueType="num">
                                      <p:cBhvr additive="base">
                                        <p:cTn dur="1000"/>
                                        <p:tgtEl>
                                          <p:spTgt spid="294">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6" st="6"/>
                                            </p:txEl>
                                          </p:spTgt>
                                        </p:tgtEl>
                                        <p:attrNameLst>
                                          <p:attrName>style.visibility</p:attrName>
                                        </p:attrNameLst>
                                      </p:cBhvr>
                                      <p:to>
                                        <p:strVal val="visible"/>
                                      </p:to>
                                    </p:set>
                                    <p:anim calcmode="lin" valueType="num">
                                      <p:cBhvr additive="base">
                                        <p:cTn dur="1000"/>
                                        <p:tgtEl>
                                          <p:spTgt spid="294">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7" st="7"/>
                                            </p:txEl>
                                          </p:spTgt>
                                        </p:tgtEl>
                                        <p:attrNameLst>
                                          <p:attrName>style.visibility</p:attrName>
                                        </p:attrNameLst>
                                      </p:cBhvr>
                                      <p:to>
                                        <p:strVal val="visible"/>
                                      </p:to>
                                    </p:set>
                                    <p:anim calcmode="lin" valueType="num">
                                      <p:cBhvr additive="base">
                                        <p:cTn dur="1000"/>
                                        <p:tgtEl>
                                          <p:spTgt spid="294">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4">
                                            <p:txEl>
                                              <p:pRg end="8" st="8"/>
                                            </p:txEl>
                                          </p:spTgt>
                                        </p:tgtEl>
                                        <p:attrNameLst>
                                          <p:attrName>style.visibility</p:attrName>
                                        </p:attrNameLst>
                                      </p:cBhvr>
                                      <p:to>
                                        <p:strVal val="visible"/>
                                      </p:to>
                                    </p:set>
                                    <p:anim calcmode="lin" valueType="num">
                                      <p:cBhvr additive="base">
                                        <p:cTn dur="1000"/>
                                        <p:tgtEl>
                                          <p:spTgt spid="294">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0" st="0"/>
                                            </p:txEl>
                                          </p:spTgt>
                                        </p:tgtEl>
                                        <p:attrNameLst>
                                          <p:attrName>style.visibility</p:attrName>
                                        </p:attrNameLst>
                                      </p:cBhvr>
                                      <p:to>
                                        <p:strVal val="visible"/>
                                      </p:to>
                                    </p:set>
                                    <p:anim calcmode="lin" valueType="num">
                                      <p:cBhvr additive="base">
                                        <p:cTn dur="1000"/>
                                        <p:tgtEl>
                                          <p:spTgt spid="29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1" st="1"/>
                                            </p:txEl>
                                          </p:spTgt>
                                        </p:tgtEl>
                                        <p:attrNameLst>
                                          <p:attrName>style.visibility</p:attrName>
                                        </p:attrNameLst>
                                      </p:cBhvr>
                                      <p:to>
                                        <p:strVal val="visible"/>
                                      </p:to>
                                    </p:set>
                                    <p:anim calcmode="lin" valueType="num">
                                      <p:cBhvr additive="base">
                                        <p:cTn dur="1000"/>
                                        <p:tgtEl>
                                          <p:spTgt spid="293">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2" st="2"/>
                                            </p:txEl>
                                          </p:spTgt>
                                        </p:tgtEl>
                                        <p:attrNameLst>
                                          <p:attrName>style.visibility</p:attrName>
                                        </p:attrNameLst>
                                      </p:cBhvr>
                                      <p:to>
                                        <p:strVal val="visible"/>
                                      </p:to>
                                    </p:set>
                                    <p:anim calcmode="lin" valueType="num">
                                      <p:cBhvr additive="base">
                                        <p:cTn dur="1000"/>
                                        <p:tgtEl>
                                          <p:spTgt spid="293">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3" st="3"/>
                                            </p:txEl>
                                          </p:spTgt>
                                        </p:tgtEl>
                                        <p:attrNameLst>
                                          <p:attrName>style.visibility</p:attrName>
                                        </p:attrNameLst>
                                      </p:cBhvr>
                                      <p:to>
                                        <p:strVal val="visible"/>
                                      </p:to>
                                    </p:set>
                                    <p:anim calcmode="lin" valueType="num">
                                      <p:cBhvr additive="base">
                                        <p:cTn dur="1000"/>
                                        <p:tgtEl>
                                          <p:spTgt spid="293">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4" st="4"/>
                                            </p:txEl>
                                          </p:spTgt>
                                        </p:tgtEl>
                                        <p:attrNameLst>
                                          <p:attrName>style.visibility</p:attrName>
                                        </p:attrNameLst>
                                      </p:cBhvr>
                                      <p:to>
                                        <p:strVal val="visible"/>
                                      </p:to>
                                    </p:set>
                                    <p:anim calcmode="lin" valueType="num">
                                      <p:cBhvr additive="base">
                                        <p:cTn dur="1000"/>
                                        <p:tgtEl>
                                          <p:spTgt spid="293">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5" st="5"/>
                                            </p:txEl>
                                          </p:spTgt>
                                        </p:tgtEl>
                                        <p:attrNameLst>
                                          <p:attrName>style.visibility</p:attrName>
                                        </p:attrNameLst>
                                      </p:cBhvr>
                                      <p:to>
                                        <p:strVal val="visible"/>
                                      </p:to>
                                    </p:set>
                                    <p:anim calcmode="lin" valueType="num">
                                      <p:cBhvr additive="base">
                                        <p:cTn dur="1000"/>
                                        <p:tgtEl>
                                          <p:spTgt spid="293">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6" st="6"/>
                                            </p:txEl>
                                          </p:spTgt>
                                        </p:tgtEl>
                                        <p:attrNameLst>
                                          <p:attrName>style.visibility</p:attrName>
                                        </p:attrNameLst>
                                      </p:cBhvr>
                                      <p:to>
                                        <p:strVal val="visible"/>
                                      </p:to>
                                    </p:set>
                                    <p:anim calcmode="lin" valueType="num">
                                      <p:cBhvr additive="base">
                                        <p:cTn dur="1000"/>
                                        <p:tgtEl>
                                          <p:spTgt spid="293">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7" st="7"/>
                                            </p:txEl>
                                          </p:spTgt>
                                        </p:tgtEl>
                                        <p:attrNameLst>
                                          <p:attrName>style.visibility</p:attrName>
                                        </p:attrNameLst>
                                      </p:cBhvr>
                                      <p:to>
                                        <p:strVal val="visible"/>
                                      </p:to>
                                    </p:set>
                                    <p:anim calcmode="lin" valueType="num">
                                      <p:cBhvr additive="base">
                                        <p:cTn dur="1000"/>
                                        <p:tgtEl>
                                          <p:spTgt spid="293">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293">
                                            <p:txEl>
                                              <p:pRg end="8" st="8"/>
                                            </p:txEl>
                                          </p:spTgt>
                                        </p:tgtEl>
                                        <p:attrNameLst>
                                          <p:attrName>style.visibility</p:attrName>
                                        </p:attrNameLst>
                                      </p:cBhvr>
                                      <p:to>
                                        <p:strVal val="visible"/>
                                      </p:to>
                                    </p:set>
                                    <p:anim calcmode="lin" valueType="num">
                                      <p:cBhvr additive="base">
                                        <p:cTn dur="1000"/>
                                        <p:tgtEl>
                                          <p:spTgt spid="293">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0" st="0"/>
                                            </p:txEl>
                                          </p:spTgt>
                                        </p:tgtEl>
                                        <p:attrNameLst>
                                          <p:attrName>style.visibility</p:attrName>
                                        </p:attrNameLst>
                                      </p:cBhvr>
                                      <p:to>
                                        <p:strVal val="visible"/>
                                      </p:to>
                                    </p:set>
                                    <p:anim calcmode="lin" valueType="num">
                                      <p:cBhvr additive="base">
                                        <p:cTn dur="1000"/>
                                        <p:tgtEl>
                                          <p:spTgt spid="29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1" st="1"/>
                                            </p:txEl>
                                          </p:spTgt>
                                        </p:tgtEl>
                                        <p:attrNameLst>
                                          <p:attrName>style.visibility</p:attrName>
                                        </p:attrNameLst>
                                      </p:cBhvr>
                                      <p:to>
                                        <p:strVal val="visible"/>
                                      </p:to>
                                    </p:set>
                                    <p:anim calcmode="lin" valueType="num">
                                      <p:cBhvr additive="base">
                                        <p:cTn dur="1000"/>
                                        <p:tgtEl>
                                          <p:spTgt spid="296">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2" st="2"/>
                                            </p:txEl>
                                          </p:spTgt>
                                        </p:tgtEl>
                                        <p:attrNameLst>
                                          <p:attrName>style.visibility</p:attrName>
                                        </p:attrNameLst>
                                      </p:cBhvr>
                                      <p:to>
                                        <p:strVal val="visible"/>
                                      </p:to>
                                    </p:set>
                                    <p:anim calcmode="lin" valueType="num">
                                      <p:cBhvr additive="base">
                                        <p:cTn dur="1000"/>
                                        <p:tgtEl>
                                          <p:spTgt spid="296">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3" st="3"/>
                                            </p:txEl>
                                          </p:spTgt>
                                        </p:tgtEl>
                                        <p:attrNameLst>
                                          <p:attrName>style.visibility</p:attrName>
                                        </p:attrNameLst>
                                      </p:cBhvr>
                                      <p:to>
                                        <p:strVal val="visible"/>
                                      </p:to>
                                    </p:set>
                                    <p:anim calcmode="lin" valueType="num">
                                      <p:cBhvr additive="base">
                                        <p:cTn dur="1000"/>
                                        <p:tgtEl>
                                          <p:spTgt spid="296">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4" st="4"/>
                                            </p:txEl>
                                          </p:spTgt>
                                        </p:tgtEl>
                                        <p:attrNameLst>
                                          <p:attrName>style.visibility</p:attrName>
                                        </p:attrNameLst>
                                      </p:cBhvr>
                                      <p:to>
                                        <p:strVal val="visible"/>
                                      </p:to>
                                    </p:set>
                                    <p:anim calcmode="lin" valueType="num">
                                      <p:cBhvr additive="base">
                                        <p:cTn dur="1000"/>
                                        <p:tgtEl>
                                          <p:spTgt spid="296">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5" st="5"/>
                                            </p:txEl>
                                          </p:spTgt>
                                        </p:tgtEl>
                                        <p:attrNameLst>
                                          <p:attrName>style.visibility</p:attrName>
                                        </p:attrNameLst>
                                      </p:cBhvr>
                                      <p:to>
                                        <p:strVal val="visible"/>
                                      </p:to>
                                    </p:set>
                                    <p:anim calcmode="lin" valueType="num">
                                      <p:cBhvr additive="base">
                                        <p:cTn dur="1000"/>
                                        <p:tgtEl>
                                          <p:spTgt spid="296">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6" st="6"/>
                                            </p:txEl>
                                          </p:spTgt>
                                        </p:tgtEl>
                                        <p:attrNameLst>
                                          <p:attrName>style.visibility</p:attrName>
                                        </p:attrNameLst>
                                      </p:cBhvr>
                                      <p:to>
                                        <p:strVal val="visible"/>
                                      </p:to>
                                    </p:set>
                                    <p:anim calcmode="lin" valueType="num">
                                      <p:cBhvr additive="base">
                                        <p:cTn dur="1000"/>
                                        <p:tgtEl>
                                          <p:spTgt spid="296">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7" st="7"/>
                                            </p:txEl>
                                          </p:spTgt>
                                        </p:tgtEl>
                                        <p:attrNameLst>
                                          <p:attrName>style.visibility</p:attrName>
                                        </p:attrNameLst>
                                      </p:cBhvr>
                                      <p:to>
                                        <p:strVal val="visible"/>
                                      </p:to>
                                    </p:set>
                                    <p:anim calcmode="lin" valueType="num">
                                      <p:cBhvr additive="base">
                                        <p:cTn dur="1000"/>
                                        <p:tgtEl>
                                          <p:spTgt spid="296">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6">
                                            <p:txEl>
                                              <p:pRg end="8" st="8"/>
                                            </p:txEl>
                                          </p:spTgt>
                                        </p:tgtEl>
                                        <p:attrNameLst>
                                          <p:attrName>style.visibility</p:attrName>
                                        </p:attrNameLst>
                                      </p:cBhvr>
                                      <p:to>
                                        <p:strVal val="visible"/>
                                      </p:to>
                                    </p:set>
                                    <p:anim calcmode="lin" valueType="num">
                                      <p:cBhvr additive="base">
                                        <p:cTn dur="1000"/>
                                        <p:tgtEl>
                                          <p:spTgt spid="296">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0" st="0"/>
                                            </p:txEl>
                                          </p:spTgt>
                                        </p:tgtEl>
                                        <p:attrNameLst>
                                          <p:attrName>style.visibility</p:attrName>
                                        </p:attrNameLst>
                                      </p:cBhvr>
                                      <p:to>
                                        <p:strVal val="visible"/>
                                      </p:to>
                                    </p:set>
                                    <p:anim calcmode="lin" valueType="num">
                                      <p:cBhvr additive="base">
                                        <p:cTn dur="1000"/>
                                        <p:tgtEl>
                                          <p:spTgt spid="29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1" st="1"/>
                                            </p:txEl>
                                          </p:spTgt>
                                        </p:tgtEl>
                                        <p:attrNameLst>
                                          <p:attrName>style.visibility</p:attrName>
                                        </p:attrNameLst>
                                      </p:cBhvr>
                                      <p:to>
                                        <p:strVal val="visible"/>
                                      </p:to>
                                    </p:set>
                                    <p:anim calcmode="lin" valueType="num">
                                      <p:cBhvr additive="base">
                                        <p:cTn dur="1000"/>
                                        <p:tgtEl>
                                          <p:spTgt spid="29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2" st="2"/>
                                            </p:txEl>
                                          </p:spTgt>
                                        </p:tgtEl>
                                        <p:attrNameLst>
                                          <p:attrName>style.visibility</p:attrName>
                                        </p:attrNameLst>
                                      </p:cBhvr>
                                      <p:to>
                                        <p:strVal val="visible"/>
                                      </p:to>
                                    </p:set>
                                    <p:anim calcmode="lin" valueType="num">
                                      <p:cBhvr additive="base">
                                        <p:cTn dur="1000"/>
                                        <p:tgtEl>
                                          <p:spTgt spid="29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3" st="3"/>
                                            </p:txEl>
                                          </p:spTgt>
                                        </p:tgtEl>
                                        <p:attrNameLst>
                                          <p:attrName>style.visibility</p:attrName>
                                        </p:attrNameLst>
                                      </p:cBhvr>
                                      <p:to>
                                        <p:strVal val="visible"/>
                                      </p:to>
                                    </p:set>
                                    <p:anim calcmode="lin" valueType="num">
                                      <p:cBhvr additive="base">
                                        <p:cTn dur="1000"/>
                                        <p:tgtEl>
                                          <p:spTgt spid="29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4" st="4"/>
                                            </p:txEl>
                                          </p:spTgt>
                                        </p:tgtEl>
                                        <p:attrNameLst>
                                          <p:attrName>style.visibility</p:attrName>
                                        </p:attrNameLst>
                                      </p:cBhvr>
                                      <p:to>
                                        <p:strVal val="visible"/>
                                      </p:to>
                                    </p:set>
                                    <p:anim calcmode="lin" valueType="num">
                                      <p:cBhvr additive="base">
                                        <p:cTn dur="1000"/>
                                        <p:tgtEl>
                                          <p:spTgt spid="29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5" st="5"/>
                                            </p:txEl>
                                          </p:spTgt>
                                        </p:tgtEl>
                                        <p:attrNameLst>
                                          <p:attrName>style.visibility</p:attrName>
                                        </p:attrNameLst>
                                      </p:cBhvr>
                                      <p:to>
                                        <p:strVal val="visible"/>
                                      </p:to>
                                    </p:set>
                                    <p:anim calcmode="lin" valueType="num">
                                      <p:cBhvr additive="base">
                                        <p:cTn dur="1000"/>
                                        <p:tgtEl>
                                          <p:spTgt spid="29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6" st="6"/>
                                            </p:txEl>
                                          </p:spTgt>
                                        </p:tgtEl>
                                        <p:attrNameLst>
                                          <p:attrName>style.visibility</p:attrName>
                                        </p:attrNameLst>
                                      </p:cBhvr>
                                      <p:to>
                                        <p:strVal val="visible"/>
                                      </p:to>
                                    </p:set>
                                    <p:anim calcmode="lin" valueType="num">
                                      <p:cBhvr additive="base">
                                        <p:cTn dur="1000"/>
                                        <p:tgtEl>
                                          <p:spTgt spid="29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7" st="7"/>
                                            </p:txEl>
                                          </p:spTgt>
                                        </p:tgtEl>
                                        <p:attrNameLst>
                                          <p:attrName>style.visibility</p:attrName>
                                        </p:attrNameLst>
                                      </p:cBhvr>
                                      <p:to>
                                        <p:strVal val="visible"/>
                                      </p:to>
                                    </p:set>
                                    <p:anim calcmode="lin" valueType="num">
                                      <p:cBhvr additive="base">
                                        <p:cTn dur="1000"/>
                                        <p:tgtEl>
                                          <p:spTgt spid="29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295">
                                            <p:txEl>
                                              <p:pRg end="8" st="8"/>
                                            </p:txEl>
                                          </p:spTgt>
                                        </p:tgtEl>
                                        <p:attrNameLst>
                                          <p:attrName>style.visibility</p:attrName>
                                        </p:attrNameLst>
                                      </p:cBhvr>
                                      <p:to>
                                        <p:strVal val="visible"/>
                                      </p:to>
                                    </p:set>
                                    <p:anim calcmode="lin" valueType="num">
                                      <p:cBhvr additive="base">
                                        <p:cTn dur="1000"/>
                                        <p:tgtEl>
                                          <p:spTgt spid="295">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1000"/>
                                        <p:tgtEl>
                                          <p:spTgt spid="2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1000"/>
                                        <p:tgtEl>
                                          <p:spTgt spid="2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4_Slide Šípky infografika" showMasterSp="0">
  <p:cSld name="24_Slide Šípky infografika">
    <p:spTree>
      <p:nvGrpSpPr>
        <p:cNvPr id="300" name="Shape 300"/>
        <p:cNvGrpSpPr/>
        <p:nvPr/>
      </p:nvGrpSpPr>
      <p:grpSpPr>
        <a:xfrm>
          <a:off x="0" y="0"/>
          <a:ext cx="0" cy="0"/>
          <a:chOff x="0" y="0"/>
          <a:chExt cx="0" cy="0"/>
        </a:xfrm>
      </p:grpSpPr>
      <p:sp>
        <p:nvSpPr>
          <p:cNvPr id="301" name="Google Shape;301;p28"/>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302" name="Google Shape;302;p28"/>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303" name="Google Shape;303;p28"/>
          <p:cNvCxnSpPr/>
          <p:nvPr/>
        </p:nvCxnSpPr>
        <p:spPr>
          <a:xfrm rot="10800000">
            <a:off x="0" y="6343219"/>
            <a:ext cx="694308" cy="0"/>
          </a:xfrm>
          <a:prstGeom prst="straightConnector1">
            <a:avLst/>
          </a:prstGeom>
          <a:noFill/>
          <a:ln cap="flat" cmpd="sng" w="57150">
            <a:solidFill>
              <a:srgbClr val="D1D3D4"/>
            </a:solidFill>
            <a:prstDash val="solid"/>
            <a:miter lim="800000"/>
            <a:headEnd len="sm" w="sm" type="none"/>
            <a:tailEnd len="sm" w="sm" type="none"/>
          </a:ln>
        </p:spPr>
      </p:cxnSp>
      <p:sp>
        <p:nvSpPr>
          <p:cNvPr id="304" name="Google Shape;304;p28"/>
          <p:cNvSpPr/>
          <p:nvPr/>
        </p:nvSpPr>
        <p:spPr>
          <a:xfrm flipH="1">
            <a:off x="10483962" y="1938857"/>
            <a:ext cx="479703" cy="4958725"/>
          </a:xfrm>
          <a:custGeom>
            <a:rect b="b" l="l" r="r" t="t"/>
            <a:pathLst>
              <a:path extrusionOk="0" h="1840" w="178">
                <a:moveTo>
                  <a:pt x="178" y="0"/>
                </a:moveTo>
                <a:lnTo>
                  <a:pt x="178" y="1840"/>
                </a:lnTo>
                <a:lnTo>
                  <a:pt x="0" y="1840"/>
                </a:lnTo>
                <a:lnTo>
                  <a:pt x="0" y="178"/>
                </a:lnTo>
                <a:lnTo>
                  <a:pt x="17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305" name="Google Shape;305;p28"/>
          <p:cNvGrpSpPr/>
          <p:nvPr/>
        </p:nvGrpSpPr>
        <p:grpSpPr>
          <a:xfrm>
            <a:off x="3895337" y="1709785"/>
            <a:ext cx="7068327" cy="937846"/>
            <a:chOff x="3895337" y="1709785"/>
            <a:chExt cx="7068327" cy="937846"/>
          </a:xfrm>
        </p:grpSpPr>
        <p:sp>
          <p:nvSpPr>
            <p:cNvPr id="306" name="Google Shape;306;p28"/>
            <p:cNvSpPr/>
            <p:nvPr/>
          </p:nvSpPr>
          <p:spPr>
            <a:xfrm flipH="1">
              <a:off x="4403972" y="1938857"/>
              <a:ext cx="6559692" cy="479703"/>
            </a:xfrm>
            <a:custGeom>
              <a:rect b="b" l="l" r="r" t="t"/>
              <a:pathLst>
                <a:path extrusionOk="0" h="10000" w="21129">
                  <a:moveTo>
                    <a:pt x="21105" y="10000"/>
                  </a:moveTo>
                  <a:lnTo>
                    <a:pt x="0" y="10000"/>
                  </a:lnTo>
                  <a:lnTo>
                    <a:pt x="1545" y="0"/>
                  </a:lnTo>
                  <a:lnTo>
                    <a:pt x="21129" y="1"/>
                  </a:lnTo>
                  <a:lnTo>
                    <a:pt x="21105" y="10000"/>
                  </a:lnTo>
                  <a:close/>
                </a:path>
              </a:pathLst>
            </a:custGeom>
            <a:solidFill>
              <a:schemeClr val="lt2"/>
            </a:solidFill>
            <a:ln>
              <a:noFill/>
            </a:ln>
          </p:spPr>
          <p:txBody>
            <a:bodyPr anchorCtr="0" anchor="ctr" bIns="0" lIns="182875" spcFirstLastPara="1" rIns="0" wrap="square" tIns="0">
              <a:noAutofit/>
            </a:bodyPr>
            <a:lstStyle/>
            <a:p>
              <a:pPr indent="0" lvl="0" marL="0" marR="0" rtl="0" algn="l">
                <a:spcBef>
                  <a:spcPts val="0"/>
                </a:spcBef>
                <a:spcAft>
                  <a:spcPts val="0"/>
                </a:spcAft>
                <a:buNone/>
              </a:pPr>
              <a:r>
                <a:t/>
              </a:r>
              <a:endParaRPr sz="2800">
                <a:solidFill>
                  <a:srgbClr val="FFFFFF"/>
                </a:solidFill>
                <a:latin typeface="Basic"/>
                <a:ea typeface="Basic"/>
                <a:cs typeface="Basic"/>
                <a:sym typeface="Basic"/>
              </a:endParaRPr>
            </a:p>
          </p:txBody>
        </p:sp>
        <p:sp>
          <p:nvSpPr>
            <p:cNvPr id="307" name="Google Shape;307;p28"/>
            <p:cNvSpPr/>
            <p:nvPr/>
          </p:nvSpPr>
          <p:spPr>
            <a:xfrm flipH="1">
              <a:off x="3895337" y="1709785"/>
              <a:ext cx="520127" cy="937846"/>
            </a:xfrm>
            <a:custGeom>
              <a:rect b="b" l="l" r="r" t="t"/>
              <a:pathLst>
                <a:path extrusionOk="0" h="348" w="193">
                  <a:moveTo>
                    <a:pt x="193" y="175"/>
                  </a:moveTo>
                  <a:lnTo>
                    <a:pt x="0" y="0"/>
                  </a:lnTo>
                  <a:lnTo>
                    <a:pt x="0" y="175"/>
                  </a:lnTo>
                  <a:lnTo>
                    <a:pt x="0" y="348"/>
                  </a:lnTo>
                  <a:lnTo>
                    <a:pt x="193" y="175"/>
                  </a:lnTo>
                  <a:close/>
                </a:path>
              </a:pathLst>
            </a:custGeom>
            <a:solidFill>
              <a:schemeClr val="lt2"/>
            </a:solidFill>
            <a:ln>
              <a:noFill/>
            </a:ln>
          </p:spPr>
          <p:txBody>
            <a:bodyPr anchorCtr="0" anchor="ctr" bIns="0" lIns="182875" spcFirstLastPara="1" rIns="0" wrap="square" tIns="0">
              <a:noAutofit/>
            </a:bodyPr>
            <a:lstStyle/>
            <a:p>
              <a:pPr indent="0" lvl="0" marL="0" marR="0" rtl="0" algn="l">
                <a:spcBef>
                  <a:spcPts val="0"/>
                </a:spcBef>
                <a:spcAft>
                  <a:spcPts val="0"/>
                </a:spcAft>
                <a:buNone/>
              </a:pPr>
              <a:r>
                <a:rPr lang="sk-SK" sz="2800">
                  <a:solidFill>
                    <a:srgbClr val="FFFFFF"/>
                  </a:solidFill>
                  <a:latin typeface="Basic"/>
                  <a:ea typeface="Basic"/>
                  <a:cs typeface="Basic"/>
                  <a:sym typeface="Basic"/>
                </a:rPr>
                <a:t>1</a:t>
              </a:r>
              <a:endParaRPr/>
            </a:p>
          </p:txBody>
        </p:sp>
      </p:grpSp>
      <p:sp>
        <p:nvSpPr>
          <p:cNvPr id="308" name="Google Shape;308;p28"/>
          <p:cNvSpPr/>
          <p:nvPr/>
        </p:nvSpPr>
        <p:spPr>
          <a:xfrm flipH="1">
            <a:off x="9869512" y="3084214"/>
            <a:ext cx="479703" cy="3813367"/>
          </a:xfrm>
          <a:custGeom>
            <a:rect b="b" l="l" r="r" t="t"/>
            <a:pathLst>
              <a:path extrusionOk="0" h="1415" w="178">
                <a:moveTo>
                  <a:pt x="178" y="0"/>
                </a:moveTo>
                <a:lnTo>
                  <a:pt x="178" y="1415"/>
                </a:lnTo>
                <a:lnTo>
                  <a:pt x="0" y="1415"/>
                </a:lnTo>
                <a:lnTo>
                  <a:pt x="0" y="177"/>
                </a:lnTo>
                <a:lnTo>
                  <a:pt x="178"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309" name="Google Shape;309;p28"/>
          <p:cNvGrpSpPr/>
          <p:nvPr/>
        </p:nvGrpSpPr>
        <p:grpSpPr>
          <a:xfrm>
            <a:off x="5062071" y="2852448"/>
            <a:ext cx="5287144" cy="940541"/>
            <a:chOff x="5062071" y="2852448"/>
            <a:chExt cx="5287144" cy="940541"/>
          </a:xfrm>
        </p:grpSpPr>
        <p:sp>
          <p:nvSpPr>
            <p:cNvPr id="310" name="Google Shape;310;p28"/>
            <p:cNvSpPr/>
            <p:nvPr/>
          </p:nvSpPr>
          <p:spPr>
            <a:xfrm flipH="1">
              <a:off x="5468039" y="3084214"/>
              <a:ext cx="4881176" cy="477008"/>
            </a:xfrm>
            <a:custGeom>
              <a:rect b="b" l="l" r="r" t="t"/>
              <a:pathLst>
                <a:path extrusionOk="0" h="10000" w="19602">
                  <a:moveTo>
                    <a:pt x="19481" y="9843"/>
                  </a:moveTo>
                  <a:lnTo>
                    <a:pt x="0" y="10000"/>
                  </a:lnTo>
                  <a:lnTo>
                    <a:pt x="1926" y="0"/>
                  </a:lnTo>
                  <a:lnTo>
                    <a:pt x="19602" y="0"/>
                  </a:lnTo>
                  <a:cubicBezTo>
                    <a:pt x="19562" y="3281"/>
                    <a:pt x="19521" y="6562"/>
                    <a:pt x="19481" y="9843"/>
                  </a:cubicBezTo>
                  <a:close/>
                </a:path>
              </a:pathLst>
            </a:custGeom>
            <a:solidFill>
              <a:schemeClr val="accent2"/>
            </a:solidFill>
            <a:ln>
              <a:noFill/>
            </a:ln>
          </p:spPr>
          <p:txBody>
            <a:bodyPr anchorCtr="0" anchor="ctr" bIns="0" lIns="182875" spcFirstLastPara="1" rIns="0" wrap="square" tIns="0">
              <a:noAutofit/>
            </a:bodyPr>
            <a:lstStyle/>
            <a:p>
              <a:pPr indent="0" lvl="0" marL="0" marR="0" rtl="0" algn="l">
                <a:spcBef>
                  <a:spcPts val="0"/>
                </a:spcBef>
                <a:spcAft>
                  <a:spcPts val="0"/>
                </a:spcAft>
                <a:buNone/>
              </a:pPr>
              <a:r>
                <a:t/>
              </a:r>
              <a:endParaRPr sz="2800">
                <a:solidFill>
                  <a:srgbClr val="FFFFFF"/>
                </a:solidFill>
                <a:latin typeface="Basic"/>
                <a:ea typeface="Basic"/>
                <a:cs typeface="Basic"/>
                <a:sym typeface="Basic"/>
              </a:endParaRPr>
            </a:p>
          </p:txBody>
        </p:sp>
        <p:sp>
          <p:nvSpPr>
            <p:cNvPr id="311" name="Google Shape;311;p28"/>
            <p:cNvSpPr/>
            <p:nvPr/>
          </p:nvSpPr>
          <p:spPr>
            <a:xfrm flipH="1">
              <a:off x="5062071" y="2852448"/>
              <a:ext cx="520127" cy="940541"/>
            </a:xfrm>
            <a:custGeom>
              <a:rect b="b" l="l" r="r" t="t"/>
              <a:pathLst>
                <a:path extrusionOk="0" h="349" w="193">
                  <a:moveTo>
                    <a:pt x="193" y="173"/>
                  </a:moveTo>
                  <a:lnTo>
                    <a:pt x="0" y="0"/>
                  </a:lnTo>
                  <a:lnTo>
                    <a:pt x="0" y="173"/>
                  </a:lnTo>
                  <a:lnTo>
                    <a:pt x="0" y="349"/>
                  </a:lnTo>
                  <a:lnTo>
                    <a:pt x="193" y="173"/>
                  </a:lnTo>
                  <a:close/>
                </a:path>
              </a:pathLst>
            </a:custGeom>
            <a:solidFill>
              <a:schemeClr val="accent2"/>
            </a:solidFill>
            <a:ln>
              <a:noFill/>
            </a:ln>
          </p:spPr>
          <p:txBody>
            <a:bodyPr anchorCtr="0" anchor="ctr" bIns="0" lIns="182875" spcFirstLastPara="1" rIns="0" wrap="square" tIns="0">
              <a:noAutofit/>
            </a:bodyPr>
            <a:lstStyle/>
            <a:p>
              <a:pPr indent="0" lvl="0" marL="0" marR="0" rtl="0" algn="l">
                <a:spcBef>
                  <a:spcPts val="0"/>
                </a:spcBef>
                <a:spcAft>
                  <a:spcPts val="0"/>
                </a:spcAft>
                <a:buNone/>
              </a:pPr>
              <a:r>
                <a:rPr lang="sk-SK" sz="2800">
                  <a:solidFill>
                    <a:srgbClr val="FFFFFF"/>
                  </a:solidFill>
                  <a:latin typeface="Basic"/>
                  <a:ea typeface="Basic"/>
                  <a:cs typeface="Basic"/>
                  <a:sym typeface="Basic"/>
                </a:rPr>
                <a:t>2</a:t>
              </a:r>
              <a:endParaRPr/>
            </a:p>
          </p:txBody>
        </p:sp>
      </p:grpSp>
      <p:sp>
        <p:nvSpPr>
          <p:cNvPr id="312" name="Google Shape;312;p28"/>
          <p:cNvSpPr/>
          <p:nvPr/>
        </p:nvSpPr>
        <p:spPr>
          <a:xfrm flipH="1">
            <a:off x="9246976" y="4226877"/>
            <a:ext cx="479703" cy="2670704"/>
          </a:xfrm>
          <a:custGeom>
            <a:rect b="b" l="l" r="r" t="t"/>
            <a:pathLst>
              <a:path extrusionOk="0" h="991" w="178">
                <a:moveTo>
                  <a:pt x="178" y="0"/>
                </a:moveTo>
                <a:lnTo>
                  <a:pt x="178" y="991"/>
                </a:lnTo>
                <a:lnTo>
                  <a:pt x="0" y="991"/>
                </a:lnTo>
                <a:lnTo>
                  <a:pt x="0" y="178"/>
                </a:lnTo>
                <a:lnTo>
                  <a:pt x="178"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313" name="Google Shape;313;p28"/>
          <p:cNvGrpSpPr/>
          <p:nvPr/>
        </p:nvGrpSpPr>
        <p:grpSpPr>
          <a:xfrm>
            <a:off x="6228805" y="3989720"/>
            <a:ext cx="3497873" cy="945931"/>
            <a:chOff x="6228805" y="3989720"/>
            <a:chExt cx="3497873" cy="945931"/>
          </a:xfrm>
        </p:grpSpPr>
        <p:sp>
          <p:nvSpPr>
            <p:cNvPr id="314" name="Google Shape;314;p28"/>
            <p:cNvSpPr/>
            <p:nvPr/>
          </p:nvSpPr>
          <p:spPr>
            <a:xfrm flipH="1">
              <a:off x="6727303" y="4219394"/>
              <a:ext cx="2999375" cy="494669"/>
            </a:xfrm>
            <a:custGeom>
              <a:rect b="b" l="l" r="r" t="t"/>
              <a:pathLst>
                <a:path extrusionOk="0" h="10312" w="16060">
                  <a:moveTo>
                    <a:pt x="16060" y="10312"/>
                  </a:moveTo>
                  <a:lnTo>
                    <a:pt x="0" y="10156"/>
                  </a:lnTo>
                  <a:lnTo>
                    <a:pt x="2569" y="156"/>
                  </a:lnTo>
                  <a:lnTo>
                    <a:pt x="16060" y="0"/>
                  </a:lnTo>
                  <a:lnTo>
                    <a:pt x="16060" y="10312"/>
                  </a:lnTo>
                  <a:close/>
                </a:path>
              </a:pathLst>
            </a:custGeom>
            <a:solidFill>
              <a:schemeClr val="accent3"/>
            </a:solidFill>
            <a:ln>
              <a:noFill/>
            </a:ln>
          </p:spPr>
          <p:txBody>
            <a:bodyPr anchorCtr="0" anchor="ctr" bIns="0" lIns="182875" spcFirstLastPara="1" rIns="0" wrap="square" tIns="0">
              <a:noAutofit/>
            </a:bodyPr>
            <a:lstStyle/>
            <a:p>
              <a:pPr indent="0" lvl="0" marL="0" marR="0" rtl="0" algn="l">
                <a:spcBef>
                  <a:spcPts val="0"/>
                </a:spcBef>
                <a:spcAft>
                  <a:spcPts val="0"/>
                </a:spcAft>
                <a:buNone/>
              </a:pPr>
              <a:r>
                <a:t/>
              </a:r>
              <a:endParaRPr sz="2800">
                <a:solidFill>
                  <a:srgbClr val="FFFFFF"/>
                </a:solidFill>
                <a:latin typeface="Basic"/>
                <a:ea typeface="Basic"/>
                <a:cs typeface="Basic"/>
                <a:sym typeface="Basic"/>
              </a:endParaRPr>
            </a:p>
          </p:txBody>
        </p:sp>
        <p:sp>
          <p:nvSpPr>
            <p:cNvPr id="315" name="Google Shape;315;p28"/>
            <p:cNvSpPr/>
            <p:nvPr/>
          </p:nvSpPr>
          <p:spPr>
            <a:xfrm flipH="1">
              <a:off x="6228805" y="3989720"/>
              <a:ext cx="520127" cy="945931"/>
            </a:xfrm>
            <a:custGeom>
              <a:rect b="b" l="l" r="r" t="t"/>
              <a:pathLst>
                <a:path extrusionOk="0" h="351" w="193">
                  <a:moveTo>
                    <a:pt x="193" y="176"/>
                  </a:moveTo>
                  <a:lnTo>
                    <a:pt x="0" y="0"/>
                  </a:lnTo>
                  <a:lnTo>
                    <a:pt x="0" y="176"/>
                  </a:lnTo>
                  <a:lnTo>
                    <a:pt x="0" y="351"/>
                  </a:lnTo>
                  <a:lnTo>
                    <a:pt x="193" y="176"/>
                  </a:lnTo>
                  <a:close/>
                </a:path>
              </a:pathLst>
            </a:custGeom>
            <a:solidFill>
              <a:schemeClr val="accent3"/>
            </a:solidFill>
            <a:ln>
              <a:noFill/>
            </a:ln>
          </p:spPr>
          <p:txBody>
            <a:bodyPr anchorCtr="0" anchor="ctr" bIns="0" lIns="182875" spcFirstLastPara="1" rIns="0" wrap="square" tIns="0">
              <a:noAutofit/>
            </a:bodyPr>
            <a:lstStyle/>
            <a:p>
              <a:pPr indent="0" lvl="0" marL="0" marR="0" rtl="0" algn="l">
                <a:spcBef>
                  <a:spcPts val="0"/>
                </a:spcBef>
                <a:spcAft>
                  <a:spcPts val="0"/>
                </a:spcAft>
                <a:buNone/>
              </a:pPr>
              <a:r>
                <a:rPr lang="sk-SK" sz="2800">
                  <a:solidFill>
                    <a:srgbClr val="FFFFFF"/>
                  </a:solidFill>
                  <a:latin typeface="Basic"/>
                  <a:ea typeface="Basic"/>
                  <a:cs typeface="Basic"/>
                  <a:sym typeface="Basic"/>
                </a:rPr>
                <a:t>3</a:t>
              </a:r>
              <a:endParaRPr/>
            </a:p>
          </p:txBody>
        </p:sp>
      </p:grpSp>
      <p:sp>
        <p:nvSpPr>
          <p:cNvPr id="316" name="Google Shape;316;p28"/>
          <p:cNvSpPr/>
          <p:nvPr/>
        </p:nvSpPr>
        <p:spPr>
          <a:xfrm flipH="1">
            <a:off x="8632526" y="5356065"/>
            <a:ext cx="479703" cy="1541517"/>
          </a:xfrm>
          <a:custGeom>
            <a:rect b="b" l="l" r="r" t="t"/>
            <a:pathLst>
              <a:path extrusionOk="0" h="572" w="178">
                <a:moveTo>
                  <a:pt x="178" y="0"/>
                </a:moveTo>
                <a:lnTo>
                  <a:pt x="178" y="572"/>
                </a:lnTo>
                <a:lnTo>
                  <a:pt x="0" y="572"/>
                </a:lnTo>
                <a:lnTo>
                  <a:pt x="0" y="178"/>
                </a:lnTo>
                <a:lnTo>
                  <a:pt x="178" y="0"/>
                </a:lnTo>
                <a:close/>
              </a:path>
            </a:pathLst>
          </a:custGeom>
          <a:solidFill>
            <a:srgbClr val="263C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317" name="Google Shape;317;p28"/>
          <p:cNvGrpSpPr/>
          <p:nvPr/>
        </p:nvGrpSpPr>
        <p:grpSpPr>
          <a:xfrm>
            <a:off x="7395540" y="5121603"/>
            <a:ext cx="1716689" cy="943236"/>
            <a:chOff x="7395540" y="5121603"/>
            <a:chExt cx="1716689" cy="943236"/>
          </a:xfrm>
        </p:grpSpPr>
        <p:sp>
          <p:nvSpPr>
            <p:cNvPr id="318" name="Google Shape;318;p28"/>
            <p:cNvSpPr/>
            <p:nvPr/>
          </p:nvSpPr>
          <p:spPr>
            <a:xfrm flipH="1">
              <a:off x="7859073" y="5356065"/>
              <a:ext cx="1253156" cy="479703"/>
            </a:xfrm>
            <a:custGeom>
              <a:rect b="b" l="l" r="r" t="t"/>
              <a:pathLst>
                <a:path extrusionOk="0" h="178" w="465">
                  <a:moveTo>
                    <a:pt x="465" y="178"/>
                  </a:moveTo>
                  <a:lnTo>
                    <a:pt x="0" y="178"/>
                  </a:lnTo>
                  <a:lnTo>
                    <a:pt x="178" y="0"/>
                  </a:lnTo>
                  <a:lnTo>
                    <a:pt x="465" y="0"/>
                  </a:lnTo>
                  <a:lnTo>
                    <a:pt x="465" y="178"/>
                  </a:lnTo>
                  <a:close/>
                </a:path>
              </a:pathLst>
            </a:custGeom>
            <a:solidFill>
              <a:srgbClr val="263C80"/>
            </a:solidFill>
            <a:ln>
              <a:noFill/>
            </a:ln>
          </p:spPr>
          <p:txBody>
            <a:bodyPr anchorCtr="0" anchor="ctr" bIns="0" lIns="182875" spcFirstLastPara="1" rIns="0" wrap="square" tIns="0">
              <a:noAutofit/>
            </a:bodyPr>
            <a:lstStyle/>
            <a:p>
              <a:pPr indent="0" lvl="0" marL="0" marR="0" rtl="0" algn="l">
                <a:spcBef>
                  <a:spcPts val="0"/>
                </a:spcBef>
                <a:spcAft>
                  <a:spcPts val="0"/>
                </a:spcAft>
                <a:buNone/>
              </a:pPr>
              <a:r>
                <a:t/>
              </a:r>
              <a:endParaRPr sz="2800">
                <a:solidFill>
                  <a:srgbClr val="FFFFFF"/>
                </a:solidFill>
                <a:latin typeface="Basic"/>
                <a:ea typeface="Basic"/>
                <a:cs typeface="Basic"/>
                <a:sym typeface="Basic"/>
              </a:endParaRPr>
            </a:p>
          </p:txBody>
        </p:sp>
        <p:sp>
          <p:nvSpPr>
            <p:cNvPr id="319" name="Google Shape;319;p28"/>
            <p:cNvSpPr/>
            <p:nvPr/>
          </p:nvSpPr>
          <p:spPr>
            <a:xfrm flipH="1">
              <a:off x="7395540" y="5121603"/>
              <a:ext cx="520127" cy="943236"/>
            </a:xfrm>
            <a:custGeom>
              <a:rect b="b" l="l" r="r" t="t"/>
              <a:pathLst>
                <a:path extrusionOk="0" h="350" w="193">
                  <a:moveTo>
                    <a:pt x="193" y="175"/>
                  </a:moveTo>
                  <a:lnTo>
                    <a:pt x="0" y="0"/>
                  </a:lnTo>
                  <a:lnTo>
                    <a:pt x="0" y="175"/>
                  </a:lnTo>
                  <a:lnTo>
                    <a:pt x="0" y="350"/>
                  </a:lnTo>
                  <a:lnTo>
                    <a:pt x="193" y="175"/>
                  </a:lnTo>
                  <a:close/>
                </a:path>
              </a:pathLst>
            </a:custGeom>
            <a:solidFill>
              <a:srgbClr val="263C80"/>
            </a:solidFill>
            <a:ln>
              <a:noFill/>
            </a:ln>
          </p:spPr>
          <p:txBody>
            <a:bodyPr anchorCtr="0" anchor="ctr" bIns="0" lIns="182875" spcFirstLastPara="1" rIns="0" wrap="square" tIns="0">
              <a:noAutofit/>
            </a:bodyPr>
            <a:lstStyle/>
            <a:p>
              <a:pPr indent="0" lvl="0" marL="0" marR="0" rtl="0" algn="l">
                <a:spcBef>
                  <a:spcPts val="0"/>
                </a:spcBef>
                <a:spcAft>
                  <a:spcPts val="0"/>
                </a:spcAft>
                <a:buNone/>
              </a:pPr>
              <a:r>
                <a:rPr lang="sk-SK" sz="2800">
                  <a:solidFill>
                    <a:srgbClr val="FFFFFF"/>
                  </a:solidFill>
                  <a:latin typeface="Basic"/>
                  <a:ea typeface="Basic"/>
                  <a:cs typeface="Basic"/>
                  <a:sym typeface="Basic"/>
                </a:rPr>
                <a:t>4</a:t>
              </a:r>
              <a:endParaRPr/>
            </a:p>
          </p:txBody>
        </p:sp>
      </p:grpSp>
      <p:sp>
        <p:nvSpPr>
          <p:cNvPr id="320" name="Google Shape;320;p28"/>
          <p:cNvSpPr txBox="1"/>
          <p:nvPr>
            <p:ph idx="2" type="body"/>
          </p:nvPr>
        </p:nvSpPr>
        <p:spPr>
          <a:xfrm>
            <a:off x="610847" y="1813362"/>
            <a:ext cx="2815828" cy="385931"/>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1" name="Google Shape;321;p28"/>
          <p:cNvSpPr txBox="1"/>
          <p:nvPr>
            <p:ph idx="3" type="body"/>
          </p:nvPr>
        </p:nvSpPr>
        <p:spPr>
          <a:xfrm>
            <a:off x="619908" y="2215498"/>
            <a:ext cx="2797705" cy="66777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2" name="Google Shape;322;p28"/>
          <p:cNvSpPr txBox="1"/>
          <p:nvPr>
            <p:ph idx="4" type="body"/>
          </p:nvPr>
        </p:nvSpPr>
        <p:spPr>
          <a:xfrm>
            <a:off x="1801135" y="2948098"/>
            <a:ext cx="2815828" cy="385931"/>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3" name="Google Shape;323;p28"/>
          <p:cNvSpPr txBox="1"/>
          <p:nvPr>
            <p:ph idx="5" type="body"/>
          </p:nvPr>
        </p:nvSpPr>
        <p:spPr>
          <a:xfrm>
            <a:off x="1810196" y="3350234"/>
            <a:ext cx="2797705" cy="66777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4" name="Google Shape;324;p28"/>
          <p:cNvSpPr txBox="1"/>
          <p:nvPr>
            <p:ph idx="6" type="body"/>
          </p:nvPr>
        </p:nvSpPr>
        <p:spPr>
          <a:xfrm>
            <a:off x="2996058" y="4078307"/>
            <a:ext cx="2815828" cy="385931"/>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5" name="Google Shape;325;p28"/>
          <p:cNvSpPr txBox="1"/>
          <p:nvPr>
            <p:ph idx="7" type="body"/>
          </p:nvPr>
        </p:nvSpPr>
        <p:spPr>
          <a:xfrm>
            <a:off x="3005119" y="4480443"/>
            <a:ext cx="2797705" cy="66777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6" name="Google Shape;326;p28"/>
          <p:cNvSpPr txBox="1"/>
          <p:nvPr>
            <p:ph idx="8" type="body"/>
          </p:nvPr>
        </p:nvSpPr>
        <p:spPr>
          <a:xfrm>
            <a:off x="4084709" y="5236802"/>
            <a:ext cx="2815828" cy="385931"/>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27" name="Google Shape;327;p28"/>
          <p:cNvSpPr txBox="1"/>
          <p:nvPr>
            <p:ph idx="9" type="body"/>
          </p:nvPr>
        </p:nvSpPr>
        <p:spPr>
          <a:xfrm>
            <a:off x="4093770" y="5638938"/>
            <a:ext cx="2797705" cy="66777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p:tgtEl>
                                          <p:spTgt spid="30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25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100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125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200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225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300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325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2" presetSubtype="8">
                                  <p:stCondLst>
                                    <p:cond delay="1000"/>
                                  </p:stCondLst>
                                  <p:childTnLst>
                                    <p:set>
                                      <p:cBhvr>
                                        <p:cTn dur="1" fill="hold">
                                          <p:stCondLst>
                                            <p:cond delay="0"/>
                                          </p:stCondLst>
                                        </p:cTn>
                                        <p:tgtEl>
                                          <p:spTgt spid="320">
                                            <p:txEl>
                                              <p:pRg end="0" st="0"/>
                                            </p:txEl>
                                          </p:spTgt>
                                        </p:tgtEl>
                                        <p:attrNameLst>
                                          <p:attrName>style.visibility</p:attrName>
                                        </p:attrNameLst>
                                      </p:cBhvr>
                                      <p:to>
                                        <p:strVal val="visible"/>
                                      </p:to>
                                    </p:set>
                                    <p:anim calcmode="lin" valueType="num">
                                      <p:cBhvr additive="base">
                                        <p:cTn dur="1250"/>
                                        <p:tgtEl>
                                          <p:spTgt spid="32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1" st="1"/>
                                            </p:txEl>
                                          </p:spTgt>
                                        </p:tgtEl>
                                        <p:attrNameLst>
                                          <p:attrName>style.visibility</p:attrName>
                                        </p:attrNameLst>
                                      </p:cBhvr>
                                      <p:to>
                                        <p:strVal val="visible"/>
                                      </p:to>
                                    </p:set>
                                    <p:anim calcmode="lin" valueType="num">
                                      <p:cBhvr additive="base">
                                        <p:cTn dur="1250"/>
                                        <p:tgtEl>
                                          <p:spTgt spid="320">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2" st="2"/>
                                            </p:txEl>
                                          </p:spTgt>
                                        </p:tgtEl>
                                        <p:attrNameLst>
                                          <p:attrName>style.visibility</p:attrName>
                                        </p:attrNameLst>
                                      </p:cBhvr>
                                      <p:to>
                                        <p:strVal val="visible"/>
                                      </p:to>
                                    </p:set>
                                    <p:anim calcmode="lin" valueType="num">
                                      <p:cBhvr additive="base">
                                        <p:cTn dur="1250"/>
                                        <p:tgtEl>
                                          <p:spTgt spid="320">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3" st="3"/>
                                            </p:txEl>
                                          </p:spTgt>
                                        </p:tgtEl>
                                        <p:attrNameLst>
                                          <p:attrName>style.visibility</p:attrName>
                                        </p:attrNameLst>
                                      </p:cBhvr>
                                      <p:to>
                                        <p:strVal val="visible"/>
                                      </p:to>
                                    </p:set>
                                    <p:anim calcmode="lin" valueType="num">
                                      <p:cBhvr additive="base">
                                        <p:cTn dur="1250"/>
                                        <p:tgtEl>
                                          <p:spTgt spid="320">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4" st="4"/>
                                            </p:txEl>
                                          </p:spTgt>
                                        </p:tgtEl>
                                        <p:attrNameLst>
                                          <p:attrName>style.visibility</p:attrName>
                                        </p:attrNameLst>
                                      </p:cBhvr>
                                      <p:to>
                                        <p:strVal val="visible"/>
                                      </p:to>
                                    </p:set>
                                    <p:anim calcmode="lin" valueType="num">
                                      <p:cBhvr additive="base">
                                        <p:cTn dur="1250"/>
                                        <p:tgtEl>
                                          <p:spTgt spid="320">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5" st="5"/>
                                            </p:txEl>
                                          </p:spTgt>
                                        </p:tgtEl>
                                        <p:attrNameLst>
                                          <p:attrName>style.visibility</p:attrName>
                                        </p:attrNameLst>
                                      </p:cBhvr>
                                      <p:to>
                                        <p:strVal val="visible"/>
                                      </p:to>
                                    </p:set>
                                    <p:anim calcmode="lin" valueType="num">
                                      <p:cBhvr additive="base">
                                        <p:cTn dur="1250"/>
                                        <p:tgtEl>
                                          <p:spTgt spid="320">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6" st="6"/>
                                            </p:txEl>
                                          </p:spTgt>
                                        </p:tgtEl>
                                        <p:attrNameLst>
                                          <p:attrName>style.visibility</p:attrName>
                                        </p:attrNameLst>
                                      </p:cBhvr>
                                      <p:to>
                                        <p:strVal val="visible"/>
                                      </p:to>
                                    </p:set>
                                    <p:anim calcmode="lin" valueType="num">
                                      <p:cBhvr additive="base">
                                        <p:cTn dur="1250"/>
                                        <p:tgtEl>
                                          <p:spTgt spid="320">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7" st="7"/>
                                            </p:txEl>
                                          </p:spTgt>
                                        </p:tgtEl>
                                        <p:attrNameLst>
                                          <p:attrName>style.visibility</p:attrName>
                                        </p:attrNameLst>
                                      </p:cBhvr>
                                      <p:to>
                                        <p:strVal val="visible"/>
                                      </p:to>
                                    </p:set>
                                    <p:anim calcmode="lin" valueType="num">
                                      <p:cBhvr additive="base">
                                        <p:cTn dur="1250"/>
                                        <p:tgtEl>
                                          <p:spTgt spid="320">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0">
                                            <p:txEl>
                                              <p:pRg end="8" st="8"/>
                                            </p:txEl>
                                          </p:spTgt>
                                        </p:tgtEl>
                                        <p:attrNameLst>
                                          <p:attrName>style.visibility</p:attrName>
                                        </p:attrNameLst>
                                      </p:cBhvr>
                                      <p:to>
                                        <p:strVal val="visible"/>
                                      </p:to>
                                    </p:set>
                                    <p:anim calcmode="lin" valueType="num">
                                      <p:cBhvr additive="base">
                                        <p:cTn dur="1250"/>
                                        <p:tgtEl>
                                          <p:spTgt spid="320">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0" st="0"/>
                                            </p:txEl>
                                          </p:spTgt>
                                        </p:tgtEl>
                                        <p:attrNameLst>
                                          <p:attrName>style.visibility</p:attrName>
                                        </p:attrNameLst>
                                      </p:cBhvr>
                                      <p:to>
                                        <p:strVal val="visible"/>
                                      </p:to>
                                    </p:set>
                                    <p:anim calcmode="lin" valueType="num">
                                      <p:cBhvr additive="base">
                                        <p:cTn dur="1250"/>
                                        <p:tgtEl>
                                          <p:spTgt spid="32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1" st="1"/>
                                            </p:txEl>
                                          </p:spTgt>
                                        </p:tgtEl>
                                        <p:attrNameLst>
                                          <p:attrName>style.visibility</p:attrName>
                                        </p:attrNameLst>
                                      </p:cBhvr>
                                      <p:to>
                                        <p:strVal val="visible"/>
                                      </p:to>
                                    </p:set>
                                    <p:anim calcmode="lin" valueType="num">
                                      <p:cBhvr additive="base">
                                        <p:cTn dur="1250"/>
                                        <p:tgtEl>
                                          <p:spTgt spid="321">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2" st="2"/>
                                            </p:txEl>
                                          </p:spTgt>
                                        </p:tgtEl>
                                        <p:attrNameLst>
                                          <p:attrName>style.visibility</p:attrName>
                                        </p:attrNameLst>
                                      </p:cBhvr>
                                      <p:to>
                                        <p:strVal val="visible"/>
                                      </p:to>
                                    </p:set>
                                    <p:anim calcmode="lin" valueType="num">
                                      <p:cBhvr additive="base">
                                        <p:cTn dur="1250"/>
                                        <p:tgtEl>
                                          <p:spTgt spid="321">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3" st="3"/>
                                            </p:txEl>
                                          </p:spTgt>
                                        </p:tgtEl>
                                        <p:attrNameLst>
                                          <p:attrName>style.visibility</p:attrName>
                                        </p:attrNameLst>
                                      </p:cBhvr>
                                      <p:to>
                                        <p:strVal val="visible"/>
                                      </p:to>
                                    </p:set>
                                    <p:anim calcmode="lin" valueType="num">
                                      <p:cBhvr additive="base">
                                        <p:cTn dur="1250"/>
                                        <p:tgtEl>
                                          <p:spTgt spid="321">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4" st="4"/>
                                            </p:txEl>
                                          </p:spTgt>
                                        </p:tgtEl>
                                        <p:attrNameLst>
                                          <p:attrName>style.visibility</p:attrName>
                                        </p:attrNameLst>
                                      </p:cBhvr>
                                      <p:to>
                                        <p:strVal val="visible"/>
                                      </p:to>
                                    </p:set>
                                    <p:anim calcmode="lin" valueType="num">
                                      <p:cBhvr additive="base">
                                        <p:cTn dur="1250"/>
                                        <p:tgtEl>
                                          <p:spTgt spid="321">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5" st="5"/>
                                            </p:txEl>
                                          </p:spTgt>
                                        </p:tgtEl>
                                        <p:attrNameLst>
                                          <p:attrName>style.visibility</p:attrName>
                                        </p:attrNameLst>
                                      </p:cBhvr>
                                      <p:to>
                                        <p:strVal val="visible"/>
                                      </p:to>
                                    </p:set>
                                    <p:anim calcmode="lin" valueType="num">
                                      <p:cBhvr additive="base">
                                        <p:cTn dur="1250"/>
                                        <p:tgtEl>
                                          <p:spTgt spid="321">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6" st="6"/>
                                            </p:txEl>
                                          </p:spTgt>
                                        </p:tgtEl>
                                        <p:attrNameLst>
                                          <p:attrName>style.visibility</p:attrName>
                                        </p:attrNameLst>
                                      </p:cBhvr>
                                      <p:to>
                                        <p:strVal val="visible"/>
                                      </p:to>
                                    </p:set>
                                    <p:anim calcmode="lin" valueType="num">
                                      <p:cBhvr additive="base">
                                        <p:cTn dur="1250"/>
                                        <p:tgtEl>
                                          <p:spTgt spid="321">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7" st="7"/>
                                            </p:txEl>
                                          </p:spTgt>
                                        </p:tgtEl>
                                        <p:attrNameLst>
                                          <p:attrName>style.visibility</p:attrName>
                                        </p:attrNameLst>
                                      </p:cBhvr>
                                      <p:to>
                                        <p:strVal val="visible"/>
                                      </p:to>
                                    </p:set>
                                    <p:anim calcmode="lin" valueType="num">
                                      <p:cBhvr additive="base">
                                        <p:cTn dur="1250"/>
                                        <p:tgtEl>
                                          <p:spTgt spid="321">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000"/>
                                  </p:stCondLst>
                                  <p:childTnLst>
                                    <p:set>
                                      <p:cBhvr>
                                        <p:cTn dur="1" fill="hold">
                                          <p:stCondLst>
                                            <p:cond delay="0"/>
                                          </p:stCondLst>
                                        </p:cTn>
                                        <p:tgtEl>
                                          <p:spTgt spid="321">
                                            <p:txEl>
                                              <p:pRg end="8" st="8"/>
                                            </p:txEl>
                                          </p:spTgt>
                                        </p:tgtEl>
                                        <p:attrNameLst>
                                          <p:attrName>style.visibility</p:attrName>
                                        </p:attrNameLst>
                                      </p:cBhvr>
                                      <p:to>
                                        <p:strVal val="visible"/>
                                      </p:to>
                                    </p:set>
                                    <p:anim calcmode="lin" valueType="num">
                                      <p:cBhvr additive="base">
                                        <p:cTn dur="1250"/>
                                        <p:tgtEl>
                                          <p:spTgt spid="321">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0" st="0"/>
                                            </p:txEl>
                                          </p:spTgt>
                                        </p:tgtEl>
                                        <p:attrNameLst>
                                          <p:attrName>style.visibility</p:attrName>
                                        </p:attrNameLst>
                                      </p:cBhvr>
                                      <p:to>
                                        <p:strVal val="visible"/>
                                      </p:to>
                                    </p:set>
                                    <p:anim calcmode="lin" valueType="num">
                                      <p:cBhvr additive="base">
                                        <p:cTn dur="1250"/>
                                        <p:tgtEl>
                                          <p:spTgt spid="322">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1" st="1"/>
                                            </p:txEl>
                                          </p:spTgt>
                                        </p:tgtEl>
                                        <p:attrNameLst>
                                          <p:attrName>style.visibility</p:attrName>
                                        </p:attrNameLst>
                                      </p:cBhvr>
                                      <p:to>
                                        <p:strVal val="visible"/>
                                      </p:to>
                                    </p:set>
                                    <p:anim calcmode="lin" valueType="num">
                                      <p:cBhvr additive="base">
                                        <p:cTn dur="1250"/>
                                        <p:tgtEl>
                                          <p:spTgt spid="322">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2" st="2"/>
                                            </p:txEl>
                                          </p:spTgt>
                                        </p:tgtEl>
                                        <p:attrNameLst>
                                          <p:attrName>style.visibility</p:attrName>
                                        </p:attrNameLst>
                                      </p:cBhvr>
                                      <p:to>
                                        <p:strVal val="visible"/>
                                      </p:to>
                                    </p:set>
                                    <p:anim calcmode="lin" valueType="num">
                                      <p:cBhvr additive="base">
                                        <p:cTn dur="1250"/>
                                        <p:tgtEl>
                                          <p:spTgt spid="322">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3" st="3"/>
                                            </p:txEl>
                                          </p:spTgt>
                                        </p:tgtEl>
                                        <p:attrNameLst>
                                          <p:attrName>style.visibility</p:attrName>
                                        </p:attrNameLst>
                                      </p:cBhvr>
                                      <p:to>
                                        <p:strVal val="visible"/>
                                      </p:to>
                                    </p:set>
                                    <p:anim calcmode="lin" valueType="num">
                                      <p:cBhvr additive="base">
                                        <p:cTn dur="1250"/>
                                        <p:tgtEl>
                                          <p:spTgt spid="322">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4" st="4"/>
                                            </p:txEl>
                                          </p:spTgt>
                                        </p:tgtEl>
                                        <p:attrNameLst>
                                          <p:attrName>style.visibility</p:attrName>
                                        </p:attrNameLst>
                                      </p:cBhvr>
                                      <p:to>
                                        <p:strVal val="visible"/>
                                      </p:to>
                                    </p:set>
                                    <p:anim calcmode="lin" valueType="num">
                                      <p:cBhvr additive="base">
                                        <p:cTn dur="1250"/>
                                        <p:tgtEl>
                                          <p:spTgt spid="322">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5" st="5"/>
                                            </p:txEl>
                                          </p:spTgt>
                                        </p:tgtEl>
                                        <p:attrNameLst>
                                          <p:attrName>style.visibility</p:attrName>
                                        </p:attrNameLst>
                                      </p:cBhvr>
                                      <p:to>
                                        <p:strVal val="visible"/>
                                      </p:to>
                                    </p:set>
                                    <p:anim calcmode="lin" valueType="num">
                                      <p:cBhvr additive="base">
                                        <p:cTn dur="1250"/>
                                        <p:tgtEl>
                                          <p:spTgt spid="322">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6" st="6"/>
                                            </p:txEl>
                                          </p:spTgt>
                                        </p:tgtEl>
                                        <p:attrNameLst>
                                          <p:attrName>style.visibility</p:attrName>
                                        </p:attrNameLst>
                                      </p:cBhvr>
                                      <p:to>
                                        <p:strVal val="visible"/>
                                      </p:to>
                                    </p:set>
                                    <p:anim calcmode="lin" valueType="num">
                                      <p:cBhvr additive="base">
                                        <p:cTn dur="1250"/>
                                        <p:tgtEl>
                                          <p:spTgt spid="322">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7" st="7"/>
                                            </p:txEl>
                                          </p:spTgt>
                                        </p:tgtEl>
                                        <p:attrNameLst>
                                          <p:attrName>style.visibility</p:attrName>
                                        </p:attrNameLst>
                                      </p:cBhvr>
                                      <p:to>
                                        <p:strVal val="visible"/>
                                      </p:to>
                                    </p:set>
                                    <p:anim calcmode="lin" valueType="num">
                                      <p:cBhvr additive="base">
                                        <p:cTn dur="1250"/>
                                        <p:tgtEl>
                                          <p:spTgt spid="322">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2">
                                            <p:txEl>
                                              <p:pRg end="8" st="8"/>
                                            </p:txEl>
                                          </p:spTgt>
                                        </p:tgtEl>
                                        <p:attrNameLst>
                                          <p:attrName>style.visibility</p:attrName>
                                        </p:attrNameLst>
                                      </p:cBhvr>
                                      <p:to>
                                        <p:strVal val="visible"/>
                                      </p:to>
                                    </p:set>
                                    <p:anim calcmode="lin" valueType="num">
                                      <p:cBhvr additive="base">
                                        <p:cTn dur="1250"/>
                                        <p:tgtEl>
                                          <p:spTgt spid="322">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0" st="0"/>
                                            </p:txEl>
                                          </p:spTgt>
                                        </p:tgtEl>
                                        <p:attrNameLst>
                                          <p:attrName>style.visibility</p:attrName>
                                        </p:attrNameLst>
                                      </p:cBhvr>
                                      <p:to>
                                        <p:strVal val="visible"/>
                                      </p:to>
                                    </p:set>
                                    <p:anim calcmode="lin" valueType="num">
                                      <p:cBhvr additive="base">
                                        <p:cTn dur="1250"/>
                                        <p:tgtEl>
                                          <p:spTgt spid="32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1" st="1"/>
                                            </p:txEl>
                                          </p:spTgt>
                                        </p:tgtEl>
                                        <p:attrNameLst>
                                          <p:attrName>style.visibility</p:attrName>
                                        </p:attrNameLst>
                                      </p:cBhvr>
                                      <p:to>
                                        <p:strVal val="visible"/>
                                      </p:to>
                                    </p:set>
                                    <p:anim calcmode="lin" valueType="num">
                                      <p:cBhvr additive="base">
                                        <p:cTn dur="1250"/>
                                        <p:tgtEl>
                                          <p:spTgt spid="323">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2" st="2"/>
                                            </p:txEl>
                                          </p:spTgt>
                                        </p:tgtEl>
                                        <p:attrNameLst>
                                          <p:attrName>style.visibility</p:attrName>
                                        </p:attrNameLst>
                                      </p:cBhvr>
                                      <p:to>
                                        <p:strVal val="visible"/>
                                      </p:to>
                                    </p:set>
                                    <p:anim calcmode="lin" valueType="num">
                                      <p:cBhvr additive="base">
                                        <p:cTn dur="1250"/>
                                        <p:tgtEl>
                                          <p:spTgt spid="323">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3" st="3"/>
                                            </p:txEl>
                                          </p:spTgt>
                                        </p:tgtEl>
                                        <p:attrNameLst>
                                          <p:attrName>style.visibility</p:attrName>
                                        </p:attrNameLst>
                                      </p:cBhvr>
                                      <p:to>
                                        <p:strVal val="visible"/>
                                      </p:to>
                                    </p:set>
                                    <p:anim calcmode="lin" valueType="num">
                                      <p:cBhvr additive="base">
                                        <p:cTn dur="1250"/>
                                        <p:tgtEl>
                                          <p:spTgt spid="323">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4" st="4"/>
                                            </p:txEl>
                                          </p:spTgt>
                                        </p:tgtEl>
                                        <p:attrNameLst>
                                          <p:attrName>style.visibility</p:attrName>
                                        </p:attrNameLst>
                                      </p:cBhvr>
                                      <p:to>
                                        <p:strVal val="visible"/>
                                      </p:to>
                                    </p:set>
                                    <p:anim calcmode="lin" valueType="num">
                                      <p:cBhvr additive="base">
                                        <p:cTn dur="1250"/>
                                        <p:tgtEl>
                                          <p:spTgt spid="323">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5" st="5"/>
                                            </p:txEl>
                                          </p:spTgt>
                                        </p:tgtEl>
                                        <p:attrNameLst>
                                          <p:attrName>style.visibility</p:attrName>
                                        </p:attrNameLst>
                                      </p:cBhvr>
                                      <p:to>
                                        <p:strVal val="visible"/>
                                      </p:to>
                                    </p:set>
                                    <p:anim calcmode="lin" valueType="num">
                                      <p:cBhvr additive="base">
                                        <p:cTn dur="1250"/>
                                        <p:tgtEl>
                                          <p:spTgt spid="323">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6" st="6"/>
                                            </p:txEl>
                                          </p:spTgt>
                                        </p:tgtEl>
                                        <p:attrNameLst>
                                          <p:attrName>style.visibility</p:attrName>
                                        </p:attrNameLst>
                                      </p:cBhvr>
                                      <p:to>
                                        <p:strVal val="visible"/>
                                      </p:to>
                                    </p:set>
                                    <p:anim calcmode="lin" valueType="num">
                                      <p:cBhvr additive="base">
                                        <p:cTn dur="1250"/>
                                        <p:tgtEl>
                                          <p:spTgt spid="323">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7" st="7"/>
                                            </p:txEl>
                                          </p:spTgt>
                                        </p:tgtEl>
                                        <p:attrNameLst>
                                          <p:attrName>style.visibility</p:attrName>
                                        </p:attrNameLst>
                                      </p:cBhvr>
                                      <p:to>
                                        <p:strVal val="visible"/>
                                      </p:to>
                                    </p:set>
                                    <p:anim calcmode="lin" valueType="num">
                                      <p:cBhvr additive="base">
                                        <p:cTn dur="1250"/>
                                        <p:tgtEl>
                                          <p:spTgt spid="323">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500"/>
                                  </p:stCondLst>
                                  <p:childTnLst>
                                    <p:set>
                                      <p:cBhvr>
                                        <p:cTn dur="1" fill="hold">
                                          <p:stCondLst>
                                            <p:cond delay="0"/>
                                          </p:stCondLst>
                                        </p:cTn>
                                        <p:tgtEl>
                                          <p:spTgt spid="323">
                                            <p:txEl>
                                              <p:pRg end="8" st="8"/>
                                            </p:txEl>
                                          </p:spTgt>
                                        </p:tgtEl>
                                        <p:attrNameLst>
                                          <p:attrName>style.visibility</p:attrName>
                                        </p:attrNameLst>
                                      </p:cBhvr>
                                      <p:to>
                                        <p:strVal val="visible"/>
                                      </p:to>
                                    </p:set>
                                    <p:anim calcmode="lin" valueType="num">
                                      <p:cBhvr additive="base">
                                        <p:cTn dur="1250"/>
                                        <p:tgtEl>
                                          <p:spTgt spid="323">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0" st="0"/>
                                            </p:txEl>
                                          </p:spTgt>
                                        </p:tgtEl>
                                        <p:attrNameLst>
                                          <p:attrName>style.visibility</p:attrName>
                                        </p:attrNameLst>
                                      </p:cBhvr>
                                      <p:to>
                                        <p:strVal val="visible"/>
                                      </p:to>
                                    </p:set>
                                    <p:anim calcmode="lin" valueType="num">
                                      <p:cBhvr additive="base">
                                        <p:cTn dur="1250"/>
                                        <p:tgtEl>
                                          <p:spTgt spid="32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1" st="1"/>
                                            </p:txEl>
                                          </p:spTgt>
                                        </p:tgtEl>
                                        <p:attrNameLst>
                                          <p:attrName>style.visibility</p:attrName>
                                        </p:attrNameLst>
                                      </p:cBhvr>
                                      <p:to>
                                        <p:strVal val="visible"/>
                                      </p:to>
                                    </p:set>
                                    <p:anim calcmode="lin" valueType="num">
                                      <p:cBhvr additive="base">
                                        <p:cTn dur="1250"/>
                                        <p:tgtEl>
                                          <p:spTgt spid="324">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2" st="2"/>
                                            </p:txEl>
                                          </p:spTgt>
                                        </p:tgtEl>
                                        <p:attrNameLst>
                                          <p:attrName>style.visibility</p:attrName>
                                        </p:attrNameLst>
                                      </p:cBhvr>
                                      <p:to>
                                        <p:strVal val="visible"/>
                                      </p:to>
                                    </p:set>
                                    <p:anim calcmode="lin" valueType="num">
                                      <p:cBhvr additive="base">
                                        <p:cTn dur="1250"/>
                                        <p:tgtEl>
                                          <p:spTgt spid="324">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3" st="3"/>
                                            </p:txEl>
                                          </p:spTgt>
                                        </p:tgtEl>
                                        <p:attrNameLst>
                                          <p:attrName>style.visibility</p:attrName>
                                        </p:attrNameLst>
                                      </p:cBhvr>
                                      <p:to>
                                        <p:strVal val="visible"/>
                                      </p:to>
                                    </p:set>
                                    <p:anim calcmode="lin" valueType="num">
                                      <p:cBhvr additive="base">
                                        <p:cTn dur="1250"/>
                                        <p:tgtEl>
                                          <p:spTgt spid="324">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4" st="4"/>
                                            </p:txEl>
                                          </p:spTgt>
                                        </p:tgtEl>
                                        <p:attrNameLst>
                                          <p:attrName>style.visibility</p:attrName>
                                        </p:attrNameLst>
                                      </p:cBhvr>
                                      <p:to>
                                        <p:strVal val="visible"/>
                                      </p:to>
                                    </p:set>
                                    <p:anim calcmode="lin" valueType="num">
                                      <p:cBhvr additive="base">
                                        <p:cTn dur="1250"/>
                                        <p:tgtEl>
                                          <p:spTgt spid="324">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5" st="5"/>
                                            </p:txEl>
                                          </p:spTgt>
                                        </p:tgtEl>
                                        <p:attrNameLst>
                                          <p:attrName>style.visibility</p:attrName>
                                        </p:attrNameLst>
                                      </p:cBhvr>
                                      <p:to>
                                        <p:strVal val="visible"/>
                                      </p:to>
                                    </p:set>
                                    <p:anim calcmode="lin" valueType="num">
                                      <p:cBhvr additive="base">
                                        <p:cTn dur="1250"/>
                                        <p:tgtEl>
                                          <p:spTgt spid="324">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6" st="6"/>
                                            </p:txEl>
                                          </p:spTgt>
                                        </p:tgtEl>
                                        <p:attrNameLst>
                                          <p:attrName>style.visibility</p:attrName>
                                        </p:attrNameLst>
                                      </p:cBhvr>
                                      <p:to>
                                        <p:strVal val="visible"/>
                                      </p:to>
                                    </p:set>
                                    <p:anim calcmode="lin" valueType="num">
                                      <p:cBhvr additive="base">
                                        <p:cTn dur="1250"/>
                                        <p:tgtEl>
                                          <p:spTgt spid="324">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7" st="7"/>
                                            </p:txEl>
                                          </p:spTgt>
                                        </p:tgtEl>
                                        <p:attrNameLst>
                                          <p:attrName>style.visibility</p:attrName>
                                        </p:attrNameLst>
                                      </p:cBhvr>
                                      <p:to>
                                        <p:strVal val="visible"/>
                                      </p:to>
                                    </p:set>
                                    <p:anim calcmode="lin" valueType="num">
                                      <p:cBhvr additive="base">
                                        <p:cTn dur="1250"/>
                                        <p:tgtEl>
                                          <p:spTgt spid="324">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4">
                                            <p:txEl>
                                              <p:pRg end="8" st="8"/>
                                            </p:txEl>
                                          </p:spTgt>
                                        </p:tgtEl>
                                        <p:attrNameLst>
                                          <p:attrName>style.visibility</p:attrName>
                                        </p:attrNameLst>
                                      </p:cBhvr>
                                      <p:to>
                                        <p:strVal val="visible"/>
                                      </p:to>
                                    </p:set>
                                    <p:anim calcmode="lin" valueType="num">
                                      <p:cBhvr additive="base">
                                        <p:cTn dur="1250"/>
                                        <p:tgtEl>
                                          <p:spTgt spid="324">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0" st="0"/>
                                            </p:txEl>
                                          </p:spTgt>
                                        </p:tgtEl>
                                        <p:attrNameLst>
                                          <p:attrName>style.visibility</p:attrName>
                                        </p:attrNameLst>
                                      </p:cBhvr>
                                      <p:to>
                                        <p:strVal val="visible"/>
                                      </p:to>
                                    </p:set>
                                    <p:anim calcmode="lin" valueType="num">
                                      <p:cBhvr additive="base">
                                        <p:cTn dur="1250"/>
                                        <p:tgtEl>
                                          <p:spTgt spid="32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1" st="1"/>
                                            </p:txEl>
                                          </p:spTgt>
                                        </p:tgtEl>
                                        <p:attrNameLst>
                                          <p:attrName>style.visibility</p:attrName>
                                        </p:attrNameLst>
                                      </p:cBhvr>
                                      <p:to>
                                        <p:strVal val="visible"/>
                                      </p:to>
                                    </p:set>
                                    <p:anim calcmode="lin" valueType="num">
                                      <p:cBhvr additive="base">
                                        <p:cTn dur="1250"/>
                                        <p:tgtEl>
                                          <p:spTgt spid="32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2" st="2"/>
                                            </p:txEl>
                                          </p:spTgt>
                                        </p:tgtEl>
                                        <p:attrNameLst>
                                          <p:attrName>style.visibility</p:attrName>
                                        </p:attrNameLst>
                                      </p:cBhvr>
                                      <p:to>
                                        <p:strVal val="visible"/>
                                      </p:to>
                                    </p:set>
                                    <p:anim calcmode="lin" valueType="num">
                                      <p:cBhvr additive="base">
                                        <p:cTn dur="1250"/>
                                        <p:tgtEl>
                                          <p:spTgt spid="32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3" st="3"/>
                                            </p:txEl>
                                          </p:spTgt>
                                        </p:tgtEl>
                                        <p:attrNameLst>
                                          <p:attrName>style.visibility</p:attrName>
                                        </p:attrNameLst>
                                      </p:cBhvr>
                                      <p:to>
                                        <p:strVal val="visible"/>
                                      </p:to>
                                    </p:set>
                                    <p:anim calcmode="lin" valueType="num">
                                      <p:cBhvr additive="base">
                                        <p:cTn dur="1250"/>
                                        <p:tgtEl>
                                          <p:spTgt spid="32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4" st="4"/>
                                            </p:txEl>
                                          </p:spTgt>
                                        </p:tgtEl>
                                        <p:attrNameLst>
                                          <p:attrName>style.visibility</p:attrName>
                                        </p:attrNameLst>
                                      </p:cBhvr>
                                      <p:to>
                                        <p:strVal val="visible"/>
                                      </p:to>
                                    </p:set>
                                    <p:anim calcmode="lin" valueType="num">
                                      <p:cBhvr additive="base">
                                        <p:cTn dur="1250"/>
                                        <p:tgtEl>
                                          <p:spTgt spid="32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5" st="5"/>
                                            </p:txEl>
                                          </p:spTgt>
                                        </p:tgtEl>
                                        <p:attrNameLst>
                                          <p:attrName>style.visibility</p:attrName>
                                        </p:attrNameLst>
                                      </p:cBhvr>
                                      <p:to>
                                        <p:strVal val="visible"/>
                                      </p:to>
                                    </p:set>
                                    <p:anim calcmode="lin" valueType="num">
                                      <p:cBhvr additive="base">
                                        <p:cTn dur="1250"/>
                                        <p:tgtEl>
                                          <p:spTgt spid="32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6" st="6"/>
                                            </p:txEl>
                                          </p:spTgt>
                                        </p:tgtEl>
                                        <p:attrNameLst>
                                          <p:attrName>style.visibility</p:attrName>
                                        </p:attrNameLst>
                                      </p:cBhvr>
                                      <p:to>
                                        <p:strVal val="visible"/>
                                      </p:to>
                                    </p:set>
                                    <p:anim calcmode="lin" valueType="num">
                                      <p:cBhvr additive="base">
                                        <p:cTn dur="1250"/>
                                        <p:tgtEl>
                                          <p:spTgt spid="32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7" st="7"/>
                                            </p:txEl>
                                          </p:spTgt>
                                        </p:tgtEl>
                                        <p:attrNameLst>
                                          <p:attrName>style.visibility</p:attrName>
                                        </p:attrNameLst>
                                      </p:cBhvr>
                                      <p:to>
                                        <p:strVal val="visible"/>
                                      </p:to>
                                    </p:set>
                                    <p:anim calcmode="lin" valueType="num">
                                      <p:cBhvr additive="base">
                                        <p:cTn dur="1250"/>
                                        <p:tgtEl>
                                          <p:spTgt spid="32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000"/>
                                  </p:stCondLst>
                                  <p:childTnLst>
                                    <p:set>
                                      <p:cBhvr>
                                        <p:cTn dur="1" fill="hold">
                                          <p:stCondLst>
                                            <p:cond delay="0"/>
                                          </p:stCondLst>
                                        </p:cTn>
                                        <p:tgtEl>
                                          <p:spTgt spid="325">
                                            <p:txEl>
                                              <p:pRg end="8" st="8"/>
                                            </p:txEl>
                                          </p:spTgt>
                                        </p:tgtEl>
                                        <p:attrNameLst>
                                          <p:attrName>style.visibility</p:attrName>
                                        </p:attrNameLst>
                                      </p:cBhvr>
                                      <p:to>
                                        <p:strVal val="visible"/>
                                      </p:to>
                                    </p:set>
                                    <p:anim calcmode="lin" valueType="num">
                                      <p:cBhvr additive="base">
                                        <p:cTn dur="1250"/>
                                        <p:tgtEl>
                                          <p:spTgt spid="325">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0" st="0"/>
                                            </p:txEl>
                                          </p:spTgt>
                                        </p:tgtEl>
                                        <p:attrNameLst>
                                          <p:attrName>style.visibility</p:attrName>
                                        </p:attrNameLst>
                                      </p:cBhvr>
                                      <p:to>
                                        <p:strVal val="visible"/>
                                      </p:to>
                                    </p:set>
                                    <p:anim calcmode="lin" valueType="num">
                                      <p:cBhvr additive="base">
                                        <p:cTn dur="1250"/>
                                        <p:tgtEl>
                                          <p:spTgt spid="32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1" st="1"/>
                                            </p:txEl>
                                          </p:spTgt>
                                        </p:tgtEl>
                                        <p:attrNameLst>
                                          <p:attrName>style.visibility</p:attrName>
                                        </p:attrNameLst>
                                      </p:cBhvr>
                                      <p:to>
                                        <p:strVal val="visible"/>
                                      </p:to>
                                    </p:set>
                                    <p:anim calcmode="lin" valueType="num">
                                      <p:cBhvr additive="base">
                                        <p:cTn dur="1250"/>
                                        <p:tgtEl>
                                          <p:spTgt spid="326">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2" st="2"/>
                                            </p:txEl>
                                          </p:spTgt>
                                        </p:tgtEl>
                                        <p:attrNameLst>
                                          <p:attrName>style.visibility</p:attrName>
                                        </p:attrNameLst>
                                      </p:cBhvr>
                                      <p:to>
                                        <p:strVal val="visible"/>
                                      </p:to>
                                    </p:set>
                                    <p:anim calcmode="lin" valueType="num">
                                      <p:cBhvr additive="base">
                                        <p:cTn dur="1250"/>
                                        <p:tgtEl>
                                          <p:spTgt spid="326">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3" st="3"/>
                                            </p:txEl>
                                          </p:spTgt>
                                        </p:tgtEl>
                                        <p:attrNameLst>
                                          <p:attrName>style.visibility</p:attrName>
                                        </p:attrNameLst>
                                      </p:cBhvr>
                                      <p:to>
                                        <p:strVal val="visible"/>
                                      </p:to>
                                    </p:set>
                                    <p:anim calcmode="lin" valueType="num">
                                      <p:cBhvr additive="base">
                                        <p:cTn dur="1250"/>
                                        <p:tgtEl>
                                          <p:spTgt spid="326">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4" st="4"/>
                                            </p:txEl>
                                          </p:spTgt>
                                        </p:tgtEl>
                                        <p:attrNameLst>
                                          <p:attrName>style.visibility</p:attrName>
                                        </p:attrNameLst>
                                      </p:cBhvr>
                                      <p:to>
                                        <p:strVal val="visible"/>
                                      </p:to>
                                    </p:set>
                                    <p:anim calcmode="lin" valueType="num">
                                      <p:cBhvr additive="base">
                                        <p:cTn dur="1250"/>
                                        <p:tgtEl>
                                          <p:spTgt spid="326">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5" st="5"/>
                                            </p:txEl>
                                          </p:spTgt>
                                        </p:tgtEl>
                                        <p:attrNameLst>
                                          <p:attrName>style.visibility</p:attrName>
                                        </p:attrNameLst>
                                      </p:cBhvr>
                                      <p:to>
                                        <p:strVal val="visible"/>
                                      </p:to>
                                    </p:set>
                                    <p:anim calcmode="lin" valueType="num">
                                      <p:cBhvr additive="base">
                                        <p:cTn dur="1250"/>
                                        <p:tgtEl>
                                          <p:spTgt spid="326">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6" st="6"/>
                                            </p:txEl>
                                          </p:spTgt>
                                        </p:tgtEl>
                                        <p:attrNameLst>
                                          <p:attrName>style.visibility</p:attrName>
                                        </p:attrNameLst>
                                      </p:cBhvr>
                                      <p:to>
                                        <p:strVal val="visible"/>
                                      </p:to>
                                    </p:set>
                                    <p:anim calcmode="lin" valueType="num">
                                      <p:cBhvr additive="base">
                                        <p:cTn dur="1250"/>
                                        <p:tgtEl>
                                          <p:spTgt spid="326">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7" st="7"/>
                                            </p:txEl>
                                          </p:spTgt>
                                        </p:tgtEl>
                                        <p:attrNameLst>
                                          <p:attrName>style.visibility</p:attrName>
                                        </p:attrNameLst>
                                      </p:cBhvr>
                                      <p:to>
                                        <p:strVal val="visible"/>
                                      </p:to>
                                    </p:set>
                                    <p:anim calcmode="lin" valueType="num">
                                      <p:cBhvr additive="base">
                                        <p:cTn dur="1250"/>
                                        <p:tgtEl>
                                          <p:spTgt spid="326">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6">
                                            <p:txEl>
                                              <p:pRg end="8" st="8"/>
                                            </p:txEl>
                                          </p:spTgt>
                                        </p:tgtEl>
                                        <p:attrNameLst>
                                          <p:attrName>style.visibility</p:attrName>
                                        </p:attrNameLst>
                                      </p:cBhvr>
                                      <p:to>
                                        <p:strVal val="visible"/>
                                      </p:to>
                                    </p:set>
                                    <p:anim calcmode="lin" valueType="num">
                                      <p:cBhvr additive="base">
                                        <p:cTn dur="1250"/>
                                        <p:tgtEl>
                                          <p:spTgt spid="326">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0" st="0"/>
                                            </p:txEl>
                                          </p:spTgt>
                                        </p:tgtEl>
                                        <p:attrNameLst>
                                          <p:attrName>style.visibility</p:attrName>
                                        </p:attrNameLst>
                                      </p:cBhvr>
                                      <p:to>
                                        <p:strVal val="visible"/>
                                      </p:to>
                                    </p:set>
                                    <p:anim calcmode="lin" valueType="num">
                                      <p:cBhvr additive="base">
                                        <p:cTn dur="1250"/>
                                        <p:tgtEl>
                                          <p:spTgt spid="327">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1" st="1"/>
                                            </p:txEl>
                                          </p:spTgt>
                                        </p:tgtEl>
                                        <p:attrNameLst>
                                          <p:attrName>style.visibility</p:attrName>
                                        </p:attrNameLst>
                                      </p:cBhvr>
                                      <p:to>
                                        <p:strVal val="visible"/>
                                      </p:to>
                                    </p:set>
                                    <p:anim calcmode="lin" valueType="num">
                                      <p:cBhvr additive="base">
                                        <p:cTn dur="1250"/>
                                        <p:tgtEl>
                                          <p:spTgt spid="327">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2" st="2"/>
                                            </p:txEl>
                                          </p:spTgt>
                                        </p:tgtEl>
                                        <p:attrNameLst>
                                          <p:attrName>style.visibility</p:attrName>
                                        </p:attrNameLst>
                                      </p:cBhvr>
                                      <p:to>
                                        <p:strVal val="visible"/>
                                      </p:to>
                                    </p:set>
                                    <p:anim calcmode="lin" valueType="num">
                                      <p:cBhvr additive="base">
                                        <p:cTn dur="1250"/>
                                        <p:tgtEl>
                                          <p:spTgt spid="327">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3" st="3"/>
                                            </p:txEl>
                                          </p:spTgt>
                                        </p:tgtEl>
                                        <p:attrNameLst>
                                          <p:attrName>style.visibility</p:attrName>
                                        </p:attrNameLst>
                                      </p:cBhvr>
                                      <p:to>
                                        <p:strVal val="visible"/>
                                      </p:to>
                                    </p:set>
                                    <p:anim calcmode="lin" valueType="num">
                                      <p:cBhvr additive="base">
                                        <p:cTn dur="1250"/>
                                        <p:tgtEl>
                                          <p:spTgt spid="327">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4" st="4"/>
                                            </p:txEl>
                                          </p:spTgt>
                                        </p:tgtEl>
                                        <p:attrNameLst>
                                          <p:attrName>style.visibility</p:attrName>
                                        </p:attrNameLst>
                                      </p:cBhvr>
                                      <p:to>
                                        <p:strVal val="visible"/>
                                      </p:to>
                                    </p:set>
                                    <p:anim calcmode="lin" valueType="num">
                                      <p:cBhvr additive="base">
                                        <p:cTn dur="1250"/>
                                        <p:tgtEl>
                                          <p:spTgt spid="327">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5" st="5"/>
                                            </p:txEl>
                                          </p:spTgt>
                                        </p:tgtEl>
                                        <p:attrNameLst>
                                          <p:attrName>style.visibility</p:attrName>
                                        </p:attrNameLst>
                                      </p:cBhvr>
                                      <p:to>
                                        <p:strVal val="visible"/>
                                      </p:to>
                                    </p:set>
                                    <p:anim calcmode="lin" valueType="num">
                                      <p:cBhvr additive="base">
                                        <p:cTn dur="1250"/>
                                        <p:tgtEl>
                                          <p:spTgt spid="327">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6" st="6"/>
                                            </p:txEl>
                                          </p:spTgt>
                                        </p:tgtEl>
                                        <p:attrNameLst>
                                          <p:attrName>style.visibility</p:attrName>
                                        </p:attrNameLst>
                                      </p:cBhvr>
                                      <p:to>
                                        <p:strVal val="visible"/>
                                      </p:to>
                                    </p:set>
                                    <p:anim calcmode="lin" valueType="num">
                                      <p:cBhvr additive="base">
                                        <p:cTn dur="1250"/>
                                        <p:tgtEl>
                                          <p:spTgt spid="327">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7" st="7"/>
                                            </p:txEl>
                                          </p:spTgt>
                                        </p:tgtEl>
                                        <p:attrNameLst>
                                          <p:attrName>style.visibility</p:attrName>
                                        </p:attrNameLst>
                                      </p:cBhvr>
                                      <p:to>
                                        <p:strVal val="visible"/>
                                      </p:to>
                                    </p:set>
                                    <p:anim calcmode="lin" valueType="num">
                                      <p:cBhvr additive="base">
                                        <p:cTn dur="1250"/>
                                        <p:tgtEl>
                                          <p:spTgt spid="327">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0"/>
                                  </p:stCondLst>
                                  <p:childTnLst>
                                    <p:set>
                                      <p:cBhvr>
                                        <p:cTn dur="1" fill="hold">
                                          <p:stCondLst>
                                            <p:cond delay="0"/>
                                          </p:stCondLst>
                                        </p:cTn>
                                        <p:tgtEl>
                                          <p:spTgt spid="327">
                                            <p:txEl>
                                              <p:pRg end="8" st="8"/>
                                            </p:txEl>
                                          </p:spTgt>
                                        </p:tgtEl>
                                        <p:attrNameLst>
                                          <p:attrName>style.visibility</p:attrName>
                                        </p:attrNameLst>
                                      </p:cBhvr>
                                      <p:to>
                                        <p:strVal val="visible"/>
                                      </p:to>
                                    </p:set>
                                    <p:anim calcmode="lin" valueType="num">
                                      <p:cBhvr additive="base">
                                        <p:cTn dur="1250"/>
                                        <p:tgtEl>
                                          <p:spTgt spid="32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5_Slide Kolieska infografika" showMasterSp="0">
  <p:cSld name="25_Slide Kolieska infografika">
    <p:spTree>
      <p:nvGrpSpPr>
        <p:cNvPr id="328" name="Shape 328"/>
        <p:cNvGrpSpPr/>
        <p:nvPr/>
      </p:nvGrpSpPr>
      <p:grpSpPr>
        <a:xfrm>
          <a:off x="0" y="0"/>
          <a:ext cx="0" cy="0"/>
          <a:chOff x="0" y="0"/>
          <a:chExt cx="0" cy="0"/>
        </a:xfrm>
      </p:grpSpPr>
      <p:sp>
        <p:nvSpPr>
          <p:cNvPr id="329" name="Google Shape;329;p29"/>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330" name="Google Shape;330;p29"/>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31" name="Google Shape;331;p29"/>
          <p:cNvSpPr/>
          <p:nvPr/>
        </p:nvSpPr>
        <p:spPr>
          <a:xfrm>
            <a:off x="6377819" y="3587179"/>
            <a:ext cx="1532796" cy="1538181"/>
          </a:xfrm>
          <a:custGeom>
            <a:rect b="b" l="l" r="r" t="t"/>
            <a:pathLst>
              <a:path extrusionOk="0" h="642" w="640">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32" name="Google Shape;332;p29"/>
          <p:cNvSpPr/>
          <p:nvPr/>
        </p:nvSpPr>
        <p:spPr>
          <a:xfrm>
            <a:off x="3782308" y="3725066"/>
            <a:ext cx="1608179" cy="1609974"/>
          </a:xfrm>
          <a:custGeom>
            <a:rect b="b" l="l" r="r" t="t"/>
            <a:pathLst>
              <a:path extrusionOk="0" h="672" w="671">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nvGrpSpPr>
          <p:cNvPr id="333" name="Google Shape;333;p29"/>
          <p:cNvGrpSpPr/>
          <p:nvPr/>
        </p:nvGrpSpPr>
        <p:grpSpPr>
          <a:xfrm>
            <a:off x="6670827" y="1790290"/>
            <a:ext cx="1589838" cy="1587209"/>
            <a:chOff x="5235750" y="4325310"/>
            <a:chExt cx="1085880" cy="1084085"/>
          </a:xfrm>
        </p:grpSpPr>
        <p:sp>
          <p:nvSpPr>
            <p:cNvPr id="334" name="Google Shape;334;p29"/>
            <p:cNvSpPr/>
            <p:nvPr/>
          </p:nvSpPr>
          <p:spPr>
            <a:xfrm>
              <a:off x="5235750" y="4325310"/>
              <a:ext cx="1085880" cy="1084085"/>
            </a:xfrm>
            <a:custGeom>
              <a:rect b="b" l="l" r="r" t="t"/>
              <a:pathLst>
                <a:path extrusionOk="0" h="452" w="453">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35" name="Google Shape;335;p29"/>
            <p:cNvSpPr/>
            <p:nvPr/>
          </p:nvSpPr>
          <p:spPr>
            <a:xfrm>
              <a:off x="5389710" y="4494422"/>
              <a:ext cx="761013" cy="762809"/>
            </a:xfrm>
            <a:custGeom>
              <a:rect b="b" l="l" r="r" t="t"/>
              <a:pathLst>
                <a:path extrusionOk="0" h="318" w="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grpSp>
        <p:nvGrpSpPr>
          <p:cNvPr id="336" name="Google Shape;336;p29"/>
          <p:cNvGrpSpPr/>
          <p:nvPr/>
        </p:nvGrpSpPr>
        <p:grpSpPr>
          <a:xfrm>
            <a:off x="4760666" y="2140536"/>
            <a:ext cx="2024583" cy="2024583"/>
            <a:chOff x="4513328" y="1938169"/>
            <a:chExt cx="2024583" cy="2024583"/>
          </a:xfrm>
        </p:grpSpPr>
        <p:sp>
          <p:nvSpPr>
            <p:cNvPr id="337" name="Google Shape;337;p29"/>
            <p:cNvSpPr/>
            <p:nvPr/>
          </p:nvSpPr>
          <p:spPr>
            <a:xfrm>
              <a:off x="4513328" y="1938169"/>
              <a:ext cx="2024583" cy="2024583"/>
            </a:xfrm>
            <a:custGeom>
              <a:rect b="b" l="l" r="r" t="t"/>
              <a:pathLst>
                <a:path extrusionOk="0" h="845" w="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38" name="Google Shape;338;p29"/>
            <p:cNvSpPr/>
            <p:nvPr/>
          </p:nvSpPr>
          <p:spPr>
            <a:xfrm>
              <a:off x="4701786" y="2110474"/>
              <a:ext cx="1658435" cy="1660230"/>
            </a:xfrm>
            <a:custGeom>
              <a:rect b="b" l="l" r="r" t="t"/>
              <a:pathLst>
                <a:path extrusionOk="0" h="693" w="692">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sp>
        <p:nvSpPr>
          <p:cNvPr id="339" name="Google Shape;339;p29"/>
          <p:cNvSpPr txBox="1"/>
          <p:nvPr>
            <p:ph idx="2" type="body"/>
          </p:nvPr>
        </p:nvSpPr>
        <p:spPr>
          <a:xfrm>
            <a:off x="1573786" y="2772200"/>
            <a:ext cx="2761307" cy="76503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0" name="Google Shape;340;p29"/>
          <p:cNvSpPr txBox="1"/>
          <p:nvPr>
            <p:ph idx="3" type="body"/>
          </p:nvPr>
        </p:nvSpPr>
        <p:spPr>
          <a:xfrm>
            <a:off x="1573786" y="2072832"/>
            <a:ext cx="2761307" cy="64381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1" name="Google Shape;341;p29"/>
          <p:cNvSpPr txBox="1"/>
          <p:nvPr>
            <p:ph idx="4" type="body"/>
          </p:nvPr>
        </p:nvSpPr>
        <p:spPr>
          <a:xfrm>
            <a:off x="503270" y="4864487"/>
            <a:ext cx="2761307" cy="765032"/>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2" name="Google Shape;342;p29"/>
          <p:cNvSpPr txBox="1"/>
          <p:nvPr>
            <p:ph idx="5" type="body"/>
          </p:nvPr>
        </p:nvSpPr>
        <p:spPr>
          <a:xfrm>
            <a:off x="503270" y="4165119"/>
            <a:ext cx="2761307" cy="643815"/>
          </a:xfrm>
          <a:prstGeom prst="rect">
            <a:avLst/>
          </a:prstGeom>
          <a:noFill/>
          <a:ln>
            <a:noFill/>
          </a:ln>
        </p:spPr>
        <p:txBody>
          <a:bodyPr anchorCtr="0" anchor="t" bIns="45700" lIns="91425" spcFirstLastPara="1" rIns="91425" wrap="square" tIns="45700"/>
          <a:lstStyle>
            <a:lvl1pPr indent="-228600" lvl="0" marL="457200" marR="0" rtl="0" algn="r">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3" name="Google Shape;343;p29"/>
          <p:cNvSpPr txBox="1"/>
          <p:nvPr>
            <p:ph idx="6" type="body"/>
          </p:nvPr>
        </p:nvSpPr>
        <p:spPr>
          <a:xfrm>
            <a:off x="8734645" y="2503999"/>
            <a:ext cx="2761307" cy="76503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4" name="Google Shape;344;p29"/>
          <p:cNvSpPr txBox="1"/>
          <p:nvPr>
            <p:ph idx="7" type="body"/>
          </p:nvPr>
        </p:nvSpPr>
        <p:spPr>
          <a:xfrm>
            <a:off x="8734645" y="1804631"/>
            <a:ext cx="2761307" cy="64381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5" name="Google Shape;345;p29"/>
          <p:cNvSpPr txBox="1"/>
          <p:nvPr>
            <p:ph idx="8" type="body"/>
          </p:nvPr>
        </p:nvSpPr>
        <p:spPr>
          <a:xfrm>
            <a:off x="8468059" y="4360328"/>
            <a:ext cx="2761307" cy="765032"/>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1400"/>
              <a:buFont typeface="Arial"/>
              <a:buNone/>
              <a:defRPr b="0" i="0" sz="14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46" name="Google Shape;346;p29"/>
          <p:cNvSpPr txBox="1"/>
          <p:nvPr>
            <p:ph idx="9" type="body"/>
          </p:nvPr>
        </p:nvSpPr>
        <p:spPr>
          <a:xfrm>
            <a:off x="8468059" y="3660960"/>
            <a:ext cx="2761307" cy="643815"/>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336"/>
                                        </p:tgtEl>
                                        <p:attrNameLst>
                                          <p:attrName>r</p:attrName>
                                        </p:attrNameLst>
                                      </p:cBhvr>
                                    </p:animRot>
                                  </p:childTnLst>
                                </p:cTn>
                              </p:par>
                              <p:par>
                                <p:cTn fill="hold" nodeType="withEffect" presetClass="emph" presetID="8" presetSubtype="0">
                                  <p:stCondLst>
                                    <p:cond delay="0"/>
                                  </p:stCondLst>
                                  <p:childTnLst>
                                    <p:animRot by="-21600000">
                                      <p:cBhvr>
                                        <p:cTn dur="4000" fill="hold"/>
                                        <p:tgtEl>
                                          <p:spTgt spid="331"/>
                                        </p:tgtEl>
                                        <p:attrNameLst>
                                          <p:attrName>r</p:attrName>
                                        </p:attrNameLst>
                                      </p:cBhvr>
                                    </p:animRot>
                                  </p:childTnLst>
                                </p:cTn>
                              </p:par>
                              <p:par>
                                <p:cTn fill="hold" nodeType="withEffect" presetClass="emph" presetID="8" presetSubtype="0">
                                  <p:stCondLst>
                                    <p:cond delay="0"/>
                                  </p:stCondLst>
                                  <p:childTnLst>
                                    <p:animRot by="-21600000">
                                      <p:cBhvr>
                                        <p:cTn dur="4000" fill="hold"/>
                                        <p:tgtEl>
                                          <p:spTgt spid="332"/>
                                        </p:tgtEl>
                                        <p:attrNameLst>
                                          <p:attrName>r</p:attrName>
                                        </p:attrNameLst>
                                      </p:cBhvr>
                                    </p:animRot>
                                  </p:childTnLst>
                                </p:cTn>
                              </p:par>
                              <p:par>
                                <p:cTn fill="hold" nodeType="withEffect" presetClass="emph" presetID="8" presetSubtype="0">
                                  <p:stCondLst>
                                    <p:cond delay="0"/>
                                  </p:stCondLst>
                                  <p:childTnLst>
                                    <p:animRot by="-21600000">
                                      <p:cBhvr>
                                        <p:cTn dur="4000" fill="hold"/>
                                        <p:tgtEl>
                                          <p:spTgt spid="333"/>
                                        </p:tgtEl>
                                        <p:attrNameLst>
                                          <p:attrName>r</p:attrName>
                                        </p:attrNameLst>
                                      </p:cBhvr>
                                    </p:animRot>
                                  </p:childTnLst>
                                </p:cTn>
                              </p:par>
                              <p:par>
                                <p:cTn fill="hold" nodeType="withEffect" presetClass="entr" presetID="2" presetSubtype="8">
                                  <p:stCondLst>
                                    <p:cond delay="500"/>
                                  </p:stCondLst>
                                  <p:childTnLst>
                                    <p:set>
                                      <p:cBhvr>
                                        <p:cTn dur="1" fill="hold">
                                          <p:stCondLst>
                                            <p:cond delay="0"/>
                                          </p:stCondLst>
                                        </p:cTn>
                                        <p:tgtEl>
                                          <p:spTgt spid="340">
                                            <p:txEl>
                                              <p:pRg end="0" st="0"/>
                                            </p:txEl>
                                          </p:spTgt>
                                        </p:tgtEl>
                                        <p:attrNameLst>
                                          <p:attrName>style.visibility</p:attrName>
                                        </p:attrNameLst>
                                      </p:cBhvr>
                                      <p:to>
                                        <p:strVal val="visible"/>
                                      </p:to>
                                    </p:set>
                                    <p:anim calcmode="lin" valueType="num">
                                      <p:cBhvr additive="base">
                                        <p:cTn dur="1000"/>
                                        <p:tgtEl>
                                          <p:spTgt spid="340">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1" st="1"/>
                                            </p:txEl>
                                          </p:spTgt>
                                        </p:tgtEl>
                                        <p:attrNameLst>
                                          <p:attrName>style.visibility</p:attrName>
                                        </p:attrNameLst>
                                      </p:cBhvr>
                                      <p:to>
                                        <p:strVal val="visible"/>
                                      </p:to>
                                    </p:set>
                                    <p:anim calcmode="lin" valueType="num">
                                      <p:cBhvr additive="base">
                                        <p:cTn dur="1000"/>
                                        <p:tgtEl>
                                          <p:spTgt spid="340">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2" st="2"/>
                                            </p:txEl>
                                          </p:spTgt>
                                        </p:tgtEl>
                                        <p:attrNameLst>
                                          <p:attrName>style.visibility</p:attrName>
                                        </p:attrNameLst>
                                      </p:cBhvr>
                                      <p:to>
                                        <p:strVal val="visible"/>
                                      </p:to>
                                    </p:set>
                                    <p:anim calcmode="lin" valueType="num">
                                      <p:cBhvr additive="base">
                                        <p:cTn dur="1000"/>
                                        <p:tgtEl>
                                          <p:spTgt spid="340">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3" st="3"/>
                                            </p:txEl>
                                          </p:spTgt>
                                        </p:tgtEl>
                                        <p:attrNameLst>
                                          <p:attrName>style.visibility</p:attrName>
                                        </p:attrNameLst>
                                      </p:cBhvr>
                                      <p:to>
                                        <p:strVal val="visible"/>
                                      </p:to>
                                    </p:set>
                                    <p:anim calcmode="lin" valueType="num">
                                      <p:cBhvr additive="base">
                                        <p:cTn dur="1000"/>
                                        <p:tgtEl>
                                          <p:spTgt spid="340">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4" st="4"/>
                                            </p:txEl>
                                          </p:spTgt>
                                        </p:tgtEl>
                                        <p:attrNameLst>
                                          <p:attrName>style.visibility</p:attrName>
                                        </p:attrNameLst>
                                      </p:cBhvr>
                                      <p:to>
                                        <p:strVal val="visible"/>
                                      </p:to>
                                    </p:set>
                                    <p:anim calcmode="lin" valueType="num">
                                      <p:cBhvr additive="base">
                                        <p:cTn dur="1000"/>
                                        <p:tgtEl>
                                          <p:spTgt spid="340">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5" st="5"/>
                                            </p:txEl>
                                          </p:spTgt>
                                        </p:tgtEl>
                                        <p:attrNameLst>
                                          <p:attrName>style.visibility</p:attrName>
                                        </p:attrNameLst>
                                      </p:cBhvr>
                                      <p:to>
                                        <p:strVal val="visible"/>
                                      </p:to>
                                    </p:set>
                                    <p:anim calcmode="lin" valueType="num">
                                      <p:cBhvr additive="base">
                                        <p:cTn dur="1000"/>
                                        <p:tgtEl>
                                          <p:spTgt spid="340">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6" st="6"/>
                                            </p:txEl>
                                          </p:spTgt>
                                        </p:tgtEl>
                                        <p:attrNameLst>
                                          <p:attrName>style.visibility</p:attrName>
                                        </p:attrNameLst>
                                      </p:cBhvr>
                                      <p:to>
                                        <p:strVal val="visible"/>
                                      </p:to>
                                    </p:set>
                                    <p:anim calcmode="lin" valueType="num">
                                      <p:cBhvr additive="base">
                                        <p:cTn dur="1000"/>
                                        <p:tgtEl>
                                          <p:spTgt spid="340">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7" st="7"/>
                                            </p:txEl>
                                          </p:spTgt>
                                        </p:tgtEl>
                                        <p:attrNameLst>
                                          <p:attrName>style.visibility</p:attrName>
                                        </p:attrNameLst>
                                      </p:cBhvr>
                                      <p:to>
                                        <p:strVal val="visible"/>
                                      </p:to>
                                    </p:set>
                                    <p:anim calcmode="lin" valueType="num">
                                      <p:cBhvr additive="base">
                                        <p:cTn dur="1000"/>
                                        <p:tgtEl>
                                          <p:spTgt spid="340">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40">
                                            <p:txEl>
                                              <p:pRg end="8" st="8"/>
                                            </p:txEl>
                                          </p:spTgt>
                                        </p:tgtEl>
                                        <p:attrNameLst>
                                          <p:attrName>style.visibility</p:attrName>
                                        </p:attrNameLst>
                                      </p:cBhvr>
                                      <p:to>
                                        <p:strVal val="visible"/>
                                      </p:to>
                                    </p:set>
                                    <p:anim calcmode="lin" valueType="num">
                                      <p:cBhvr additive="base">
                                        <p:cTn dur="1000"/>
                                        <p:tgtEl>
                                          <p:spTgt spid="340">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0" st="0"/>
                                            </p:txEl>
                                          </p:spTgt>
                                        </p:tgtEl>
                                        <p:attrNameLst>
                                          <p:attrName>style.visibility</p:attrName>
                                        </p:attrNameLst>
                                      </p:cBhvr>
                                      <p:to>
                                        <p:strVal val="visible"/>
                                      </p:to>
                                    </p:set>
                                    <p:anim calcmode="lin" valueType="num">
                                      <p:cBhvr additive="base">
                                        <p:cTn dur="1000"/>
                                        <p:tgtEl>
                                          <p:spTgt spid="339">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1" st="1"/>
                                            </p:txEl>
                                          </p:spTgt>
                                        </p:tgtEl>
                                        <p:attrNameLst>
                                          <p:attrName>style.visibility</p:attrName>
                                        </p:attrNameLst>
                                      </p:cBhvr>
                                      <p:to>
                                        <p:strVal val="visible"/>
                                      </p:to>
                                    </p:set>
                                    <p:anim calcmode="lin" valueType="num">
                                      <p:cBhvr additive="base">
                                        <p:cTn dur="1000"/>
                                        <p:tgtEl>
                                          <p:spTgt spid="339">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2" st="2"/>
                                            </p:txEl>
                                          </p:spTgt>
                                        </p:tgtEl>
                                        <p:attrNameLst>
                                          <p:attrName>style.visibility</p:attrName>
                                        </p:attrNameLst>
                                      </p:cBhvr>
                                      <p:to>
                                        <p:strVal val="visible"/>
                                      </p:to>
                                    </p:set>
                                    <p:anim calcmode="lin" valueType="num">
                                      <p:cBhvr additive="base">
                                        <p:cTn dur="1000"/>
                                        <p:tgtEl>
                                          <p:spTgt spid="339">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3" st="3"/>
                                            </p:txEl>
                                          </p:spTgt>
                                        </p:tgtEl>
                                        <p:attrNameLst>
                                          <p:attrName>style.visibility</p:attrName>
                                        </p:attrNameLst>
                                      </p:cBhvr>
                                      <p:to>
                                        <p:strVal val="visible"/>
                                      </p:to>
                                    </p:set>
                                    <p:anim calcmode="lin" valueType="num">
                                      <p:cBhvr additive="base">
                                        <p:cTn dur="1000"/>
                                        <p:tgtEl>
                                          <p:spTgt spid="339">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4" st="4"/>
                                            </p:txEl>
                                          </p:spTgt>
                                        </p:tgtEl>
                                        <p:attrNameLst>
                                          <p:attrName>style.visibility</p:attrName>
                                        </p:attrNameLst>
                                      </p:cBhvr>
                                      <p:to>
                                        <p:strVal val="visible"/>
                                      </p:to>
                                    </p:set>
                                    <p:anim calcmode="lin" valueType="num">
                                      <p:cBhvr additive="base">
                                        <p:cTn dur="1000"/>
                                        <p:tgtEl>
                                          <p:spTgt spid="339">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5" st="5"/>
                                            </p:txEl>
                                          </p:spTgt>
                                        </p:tgtEl>
                                        <p:attrNameLst>
                                          <p:attrName>style.visibility</p:attrName>
                                        </p:attrNameLst>
                                      </p:cBhvr>
                                      <p:to>
                                        <p:strVal val="visible"/>
                                      </p:to>
                                    </p:set>
                                    <p:anim calcmode="lin" valueType="num">
                                      <p:cBhvr additive="base">
                                        <p:cTn dur="1000"/>
                                        <p:tgtEl>
                                          <p:spTgt spid="339">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6" st="6"/>
                                            </p:txEl>
                                          </p:spTgt>
                                        </p:tgtEl>
                                        <p:attrNameLst>
                                          <p:attrName>style.visibility</p:attrName>
                                        </p:attrNameLst>
                                      </p:cBhvr>
                                      <p:to>
                                        <p:strVal val="visible"/>
                                      </p:to>
                                    </p:set>
                                    <p:anim calcmode="lin" valueType="num">
                                      <p:cBhvr additive="base">
                                        <p:cTn dur="1000"/>
                                        <p:tgtEl>
                                          <p:spTgt spid="339">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7" st="7"/>
                                            </p:txEl>
                                          </p:spTgt>
                                        </p:tgtEl>
                                        <p:attrNameLst>
                                          <p:attrName>style.visibility</p:attrName>
                                        </p:attrNameLst>
                                      </p:cBhvr>
                                      <p:to>
                                        <p:strVal val="visible"/>
                                      </p:to>
                                    </p:set>
                                    <p:anim calcmode="lin" valueType="num">
                                      <p:cBhvr additive="base">
                                        <p:cTn dur="1000"/>
                                        <p:tgtEl>
                                          <p:spTgt spid="339">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39">
                                            <p:txEl>
                                              <p:pRg end="8" st="8"/>
                                            </p:txEl>
                                          </p:spTgt>
                                        </p:tgtEl>
                                        <p:attrNameLst>
                                          <p:attrName>style.visibility</p:attrName>
                                        </p:attrNameLst>
                                      </p:cBhvr>
                                      <p:to>
                                        <p:strVal val="visible"/>
                                      </p:to>
                                    </p:set>
                                    <p:anim calcmode="lin" valueType="num">
                                      <p:cBhvr additive="base">
                                        <p:cTn dur="1000"/>
                                        <p:tgtEl>
                                          <p:spTgt spid="339">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0" st="0"/>
                                            </p:txEl>
                                          </p:spTgt>
                                        </p:tgtEl>
                                        <p:attrNameLst>
                                          <p:attrName>style.visibility</p:attrName>
                                        </p:attrNameLst>
                                      </p:cBhvr>
                                      <p:to>
                                        <p:strVal val="visible"/>
                                      </p:to>
                                    </p:set>
                                    <p:anim calcmode="lin" valueType="num">
                                      <p:cBhvr additive="base">
                                        <p:cTn dur="1000"/>
                                        <p:tgtEl>
                                          <p:spTgt spid="342">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1" st="1"/>
                                            </p:txEl>
                                          </p:spTgt>
                                        </p:tgtEl>
                                        <p:attrNameLst>
                                          <p:attrName>style.visibility</p:attrName>
                                        </p:attrNameLst>
                                      </p:cBhvr>
                                      <p:to>
                                        <p:strVal val="visible"/>
                                      </p:to>
                                    </p:set>
                                    <p:anim calcmode="lin" valueType="num">
                                      <p:cBhvr additive="base">
                                        <p:cTn dur="1000"/>
                                        <p:tgtEl>
                                          <p:spTgt spid="342">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2" st="2"/>
                                            </p:txEl>
                                          </p:spTgt>
                                        </p:tgtEl>
                                        <p:attrNameLst>
                                          <p:attrName>style.visibility</p:attrName>
                                        </p:attrNameLst>
                                      </p:cBhvr>
                                      <p:to>
                                        <p:strVal val="visible"/>
                                      </p:to>
                                    </p:set>
                                    <p:anim calcmode="lin" valueType="num">
                                      <p:cBhvr additive="base">
                                        <p:cTn dur="1000"/>
                                        <p:tgtEl>
                                          <p:spTgt spid="342">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3" st="3"/>
                                            </p:txEl>
                                          </p:spTgt>
                                        </p:tgtEl>
                                        <p:attrNameLst>
                                          <p:attrName>style.visibility</p:attrName>
                                        </p:attrNameLst>
                                      </p:cBhvr>
                                      <p:to>
                                        <p:strVal val="visible"/>
                                      </p:to>
                                    </p:set>
                                    <p:anim calcmode="lin" valueType="num">
                                      <p:cBhvr additive="base">
                                        <p:cTn dur="1000"/>
                                        <p:tgtEl>
                                          <p:spTgt spid="342">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4" st="4"/>
                                            </p:txEl>
                                          </p:spTgt>
                                        </p:tgtEl>
                                        <p:attrNameLst>
                                          <p:attrName>style.visibility</p:attrName>
                                        </p:attrNameLst>
                                      </p:cBhvr>
                                      <p:to>
                                        <p:strVal val="visible"/>
                                      </p:to>
                                    </p:set>
                                    <p:anim calcmode="lin" valueType="num">
                                      <p:cBhvr additive="base">
                                        <p:cTn dur="1000"/>
                                        <p:tgtEl>
                                          <p:spTgt spid="342">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5" st="5"/>
                                            </p:txEl>
                                          </p:spTgt>
                                        </p:tgtEl>
                                        <p:attrNameLst>
                                          <p:attrName>style.visibility</p:attrName>
                                        </p:attrNameLst>
                                      </p:cBhvr>
                                      <p:to>
                                        <p:strVal val="visible"/>
                                      </p:to>
                                    </p:set>
                                    <p:anim calcmode="lin" valueType="num">
                                      <p:cBhvr additive="base">
                                        <p:cTn dur="1000"/>
                                        <p:tgtEl>
                                          <p:spTgt spid="342">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6" st="6"/>
                                            </p:txEl>
                                          </p:spTgt>
                                        </p:tgtEl>
                                        <p:attrNameLst>
                                          <p:attrName>style.visibility</p:attrName>
                                        </p:attrNameLst>
                                      </p:cBhvr>
                                      <p:to>
                                        <p:strVal val="visible"/>
                                      </p:to>
                                    </p:set>
                                    <p:anim calcmode="lin" valueType="num">
                                      <p:cBhvr additive="base">
                                        <p:cTn dur="1000"/>
                                        <p:tgtEl>
                                          <p:spTgt spid="342">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7" st="7"/>
                                            </p:txEl>
                                          </p:spTgt>
                                        </p:tgtEl>
                                        <p:attrNameLst>
                                          <p:attrName>style.visibility</p:attrName>
                                        </p:attrNameLst>
                                      </p:cBhvr>
                                      <p:to>
                                        <p:strVal val="visible"/>
                                      </p:to>
                                    </p:set>
                                    <p:anim calcmode="lin" valueType="num">
                                      <p:cBhvr additive="base">
                                        <p:cTn dur="1000"/>
                                        <p:tgtEl>
                                          <p:spTgt spid="342">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2">
                                            <p:txEl>
                                              <p:pRg end="8" st="8"/>
                                            </p:txEl>
                                          </p:spTgt>
                                        </p:tgtEl>
                                        <p:attrNameLst>
                                          <p:attrName>style.visibility</p:attrName>
                                        </p:attrNameLst>
                                      </p:cBhvr>
                                      <p:to>
                                        <p:strVal val="visible"/>
                                      </p:to>
                                    </p:set>
                                    <p:anim calcmode="lin" valueType="num">
                                      <p:cBhvr additive="base">
                                        <p:cTn dur="1000"/>
                                        <p:tgtEl>
                                          <p:spTgt spid="342">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0" st="0"/>
                                            </p:txEl>
                                          </p:spTgt>
                                        </p:tgtEl>
                                        <p:attrNameLst>
                                          <p:attrName>style.visibility</p:attrName>
                                        </p:attrNameLst>
                                      </p:cBhvr>
                                      <p:to>
                                        <p:strVal val="visible"/>
                                      </p:to>
                                    </p:set>
                                    <p:anim calcmode="lin" valueType="num">
                                      <p:cBhvr additive="base">
                                        <p:cTn dur="1000"/>
                                        <p:tgtEl>
                                          <p:spTgt spid="341">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1" st="1"/>
                                            </p:txEl>
                                          </p:spTgt>
                                        </p:tgtEl>
                                        <p:attrNameLst>
                                          <p:attrName>style.visibility</p:attrName>
                                        </p:attrNameLst>
                                      </p:cBhvr>
                                      <p:to>
                                        <p:strVal val="visible"/>
                                      </p:to>
                                    </p:set>
                                    <p:anim calcmode="lin" valueType="num">
                                      <p:cBhvr additive="base">
                                        <p:cTn dur="1000"/>
                                        <p:tgtEl>
                                          <p:spTgt spid="341">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2" st="2"/>
                                            </p:txEl>
                                          </p:spTgt>
                                        </p:tgtEl>
                                        <p:attrNameLst>
                                          <p:attrName>style.visibility</p:attrName>
                                        </p:attrNameLst>
                                      </p:cBhvr>
                                      <p:to>
                                        <p:strVal val="visible"/>
                                      </p:to>
                                    </p:set>
                                    <p:anim calcmode="lin" valueType="num">
                                      <p:cBhvr additive="base">
                                        <p:cTn dur="1000"/>
                                        <p:tgtEl>
                                          <p:spTgt spid="341">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3" st="3"/>
                                            </p:txEl>
                                          </p:spTgt>
                                        </p:tgtEl>
                                        <p:attrNameLst>
                                          <p:attrName>style.visibility</p:attrName>
                                        </p:attrNameLst>
                                      </p:cBhvr>
                                      <p:to>
                                        <p:strVal val="visible"/>
                                      </p:to>
                                    </p:set>
                                    <p:anim calcmode="lin" valueType="num">
                                      <p:cBhvr additive="base">
                                        <p:cTn dur="1000"/>
                                        <p:tgtEl>
                                          <p:spTgt spid="341">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4" st="4"/>
                                            </p:txEl>
                                          </p:spTgt>
                                        </p:tgtEl>
                                        <p:attrNameLst>
                                          <p:attrName>style.visibility</p:attrName>
                                        </p:attrNameLst>
                                      </p:cBhvr>
                                      <p:to>
                                        <p:strVal val="visible"/>
                                      </p:to>
                                    </p:set>
                                    <p:anim calcmode="lin" valueType="num">
                                      <p:cBhvr additive="base">
                                        <p:cTn dur="1000"/>
                                        <p:tgtEl>
                                          <p:spTgt spid="341">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5" st="5"/>
                                            </p:txEl>
                                          </p:spTgt>
                                        </p:tgtEl>
                                        <p:attrNameLst>
                                          <p:attrName>style.visibility</p:attrName>
                                        </p:attrNameLst>
                                      </p:cBhvr>
                                      <p:to>
                                        <p:strVal val="visible"/>
                                      </p:to>
                                    </p:set>
                                    <p:anim calcmode="lin" valueType="num">
                                      <p:cBhvr additive="base">
                                        <p:cTn dur="1000"/>
                                        <p:tgtEl>
                                          <p:spTgt spid="341">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6" st="6"/>
                                            </p:txEl>
                                          </p:spTgt>
                                        </p:tgtEl>
                                        <p:attrNameLst>
                                          <p:attrName>style.visibility</p:attrName>
                                        </p:attrNameLst>
                                      </p:cBhvr>
                                      <p:to>
                                        <p:strVal val="visible"/>
                                      </p:to>
                                    </p:set>
                                    <p:anim calcmode="lin" valueType="num">
                                      <p:cBhvr additive="base">
                                        <p:cTn dur="1000"/>
                                        <p:tgtEl>
                                          <p:spTgt spid="341">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7" st="7"/>
                                            </p:txEl>
                                          </p:spTgt>
                                        </p:tgtEl>
                                        <p:attrNameLst>
                                          <p:attrName>style.visibility</p:attrName>
                                        </p:attrNameLst>
                                      </p:cBhvr>
                                      <p:to>
                                        <p:strVal val="visible"/>
                                      </p:to>
                                    </p:set>
                                    <p:anim calcmode="lin" valueType="num">
                                      <p:cBhvr additive="base">
                                        <p:cTn dur="1000"/>
                                        <p:tgtEl>
                                          <p:spTgt spid="341">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1250"/>
                                  </p:stCondLst>
                                  <p:childTnLst>
                                    <p:set>
                                      <p:cBhvr>
                                        <p:cTn dur="1" fill="hold">
                                          <p:stCondLst>
                                            <p:cond delay="0"/>
                                          </p:stCondLst>
                                        </p:cTn>
                                        <p:tgtEl>
                                          <p:spTgt spid="341">
                                            <p:txEl>
                                              <p:pRg end="8" st="8"/>
                                            </p:txEl>
                                          </p:spTgt>
                                        </p:tgtEl>
                                        <p:attrNameLst>
                                          <p:attrName>style.visibility</p:attrName>
                                        </p:attrNameLst>
                                      </p:cBhvr>
                                      <p:to>
                                        <p:strVal val="visible"/>
                                      </p:to>
                                    </p:set>
                                    <p:anim calcmode="lin" valueType="num">
                                      <p:cBhvr additive="base">
                                        <p:cTn dur="1000"/>
                                        <p:tgtEl>
                                          <p:spTgt spid="341">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0" st="0"/>
                                            </p:txEl>
                                          </p:spTgt>
                                        </p:tgtEl>
                                        <p:attrNameLst>
                                          <p:attrName>style.visibility</p:attrName>
                                        </p:attrNameLst>
                                      </p:cBhvr>
                                      <p:to>
                                        <p:strVal val="visible"/>
                                      </p:to>
                                    </p:set>
                                    <p:anim calcmode="lin" valueType="num">
                                      <p:cBhvr additive="base">
                                        <p:cTn dur="1000"/>
                                        <p:tgtEl>
                                          <p:spTgt spid="34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1" st="1"/>
                                            </p:txEl>
                                          </p:spTgt>
                                        </p:tgtEl>
                                        <p:attrNameLst>
                                          <p:attrName>style.visibility</p:attrName>
                                        </p:attrNameLst>
                                      </p:cBhvr>
                                      <p:to>
                                        <p:strVal val="visible"/>
                                      </p:to>
                                    </p:set>
                                    <p:anim calcmode="lin" valueType="num">
                                      <p:cBhvr additive="base">
                                        <p:cTn dur="1000"/>
                                        <p:tgtEl>
                                          <p:spTgt spid="344">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2" st="2"/>
                                            </p:txEl>
                                          </p:spTgt>
                                        </p:tgtEl>
                                        <p:attrNameLst>
                                          <p:attrName>style.visibility</p:attrName>
                                        </p:attrNameLst>
                                      </p:cBhvr>
                                      <p:to>
                                        <p:strVal val="visible"/>
                                      </p:to>
                                    </p:set>
                                    <p:anim calcmode="lin" valueType="num">
                                      <p:cBhvr additive="base">
                                        <p:cTn dur="1000"/>
                                        <p:tgtEl>
                                          <p:spTgt spid="344">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3" st="3"/>
                                            </p:txEl>
                                          </p:spTgt>
                                        </p:tgtEl>
                                        <p:attrNameLst>
                                          <p:attrName>style.visibility</p:attrName>
                                        </p:attrNameLst>
                                      </p:cBhvr>
                                      <p:to>
                                        <p:strVal val="visible"/>
                                      </p:to>
                                    </p:set>
                                    <p:anim calcmode="lin" valueType="num">
                                      <p:cBhvr additive="base">
                                        <p:cTn dur="1000"/>
                                        <p:tgtEl>
                                          <p:spTgt spid="344">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4" st="4"/>
                                            </p:txEl>
                                          </p:spTgt>
                                        </p:tgtEl>
                                        <p:attrNameLst>
                                          <p:attrName>style.visibility</p:attrName>
                                        </p:attrNameLst>
                                      </p:cBhvr>
                                      <p:to>
                                        <p:strVal val="visible"/>
                                      </p:to>
                                    </p:set>
                                    <p:anim calcmode="lin" valueType="num">
                                      <p:cBhvr additive="base">
                                        <p:cTn dur="1000"/>
                                        <p:tgtEl>
                                          <p:spTgt spid="344">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5" st="5"/>
                                            </p:txEl>
                                          </p:spTgt>
                                        </p:tgtEl>
                                        <p:attrNameLst>
                                          <p:attrName>style.visibility</p:attrName>
                                        </p:attrNameLst>
                                      </p:cBhvr>
                                      <p:to>
                                        <p:strVal val="visible"/>
                                      </p:to>
                                    </p:set>
                                    <p:anim calcmode="lin" valueType="num">
                                      <p:cBhvr additive="base">
                                        <p:cTn dur="1000"/>
                                        <p:tgtEl>
                                          <p:spTgt spid="344">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6" st="6"/>
                                            </p:txEl>
                                          </p:spTgt>
                                        </p:tgtEl>
                                        <p:attrNameLst>
                                          <p:attrName>style.visibility</p:attrName>
                                        </p:attrNameLst>
                                      </p:cBhvr>
                                      <p:to>
                                        <p:strVal val="visible"/>
                                      </p:to>
                                    </p:set>
                                    <p:anim calcmode="lin" valueType="num">
                                      <p:cBhvr additive="base">
                                        <p:cTn dur="1000"/>
                                        <p:tgtEl>
                                          <p:spTgt spid="344">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7" st="7"/>
                                            </p:txEl>
                                          </p:spTgt>
                                        </p:tgtEl>
                                        <p:attrNameLst>
                                          <p:attrName>style.visibility</p:attrName>
                                        </p:attrNameLst>
                                      </p:cBhvr>
                                      <p:to>
                                        <p:strVal val="visible"/>
                                      </p:to>
                                    </p:set>
                                    <p:anim calcmode="lin" valueType="num">
                                      <p:cBhvr additive="base">
                                        <p:cTn dur="1000"/>
                                        <p:tgtEl>
                                          <p:spTgt spid="344">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4">
                                            <p:txEl>
                                              <p:pRg end="8" st="8"/>
                                            </p:txEl>
                                          </p:spTgt>
                                        </p:tgtEl>
                                        <p:attrNameLst>
                                          <p:attrName>style.visibility</p:attrName>
                                        </p:attrNameLst>
                                      </p:cBhvr>
                                      <p:to>
                                        <p:strVal val="visible"/>
                                      </p:to>
                                    </p:set>
                                    <p:anim calcmode="lin" valueType="num">
                                      <p:cBhvr additive="base">
                                        <p:cTn dur="1000"/>
                                        <p:tgtEl>
                                          <p:spTgt spid="344">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0" st="0"/>
                                            </p:txEl>
                                          </p:spTgt>
                                        </p:tgtEl>
                                        <p:attrNameLst>
                                          <p:attrName>style.visibility</p:attrName>
                                        </p:attrNameLst>
                                      </p:cBhvr>
                                      <p:to>
                                        <p:strVal val="visible"/>
                                      </p:to>
                                    </p:set>
                                    <p:anim calcmode="lin" valueType="num">
                                      <p:cBhvr additive="base">
                                        <p:cTn dur="1000"/>
                                        <p:tgtEl>
                                          <p:spTgt spid="34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1" st="1"/>
                                            </p:txEl>
                                          </p:spTgt>
                                        </p:tgtEl>
                                        <p:attrNameLst>
                                          <p:attrName>style.visibility</p:attrName>
                                        </p:attrNameLst>
                                      </p:cBhvr>
                                      <p:to>
                                        <p:strVal val="visible"/>
                                      </p:to>
                                    </p:set>
                                    <p:anim calcmode="lin" valueType="num">
                                      <p:cBhvr additive="base">
                                        <p:cTn dur="1000"/>
                                        <p:tgtEl>
                                          <p:spTgt spid="343">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2" st="2"/>
                                            </p:txEl>
                                          </p:spTgt>
                                        </p:tgtEl>
                                        <p:attrNameLst>
                                          <p:attrName>style.visibility</p:attrName>
                                        </p:attrNameLst>
                                      </p:cBhvr>
                                      <p:to>
                                        <p:strVal val="visible"/>
                                      </p:to>
                                    </p:set>
                                    <p:anim calcmode="lin" valueType="num">
                                      <p:cBhvr additive="base">
                                        <p:cTn dur="1000"/>
                                        <p:tgtEl>
                                          <p:spTgt spid="343">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3" st="3"/>
                                            </p:txEl>
                                          </p:spTgt>
                                        </p:tgtEl>
                                        <p:attrNameLst>
                                          <p:attrName>style.visibility</p:attrName>
                                        </p:attrNameLst>
                                      </p:cBhvr>
                                      <p:to>
                                        <p:strVal val="visible"/>
                                      </p:to>
                                    </p:set>
                                    <p:anim calcmode="lin" valueType="num">
                                      <p:cBhvr additive="base">
                                        <p:cTn dur="1000"/>
                                        <p:tgtEl>
                                          <p:spTgt spid="343">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4" st="4"/>
                                            </p:txEl>
                                          </p:spTgt>
                                        </p:tgtEl>
                                        <p:attrNameLst>
                                          <p:attrName>style.visibility</p:attrName>
                                        </p:attrNameLst>
                                      </p:cBhvr>
                                      <p:to>
                                        <p:strVal val="visible"/>
                                      </p:to>
                                    </p:set>
                                    <p:anim calcmode="lin" valueType="num">
                                      <p:cBhvr additive="base">
                                        <p:cTn dur="1000"/>
                                        <p:tgtEl>
                                          <p:spTgt spid="343">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5" st="5"/>
                                            </p:txEl>
                                          </p:spTgt>
                                        </p:tgtEl>
                                        <p:attrNameLst>
                                          <p:attrName>style.visibility</p:attrName>
                                        </p:attrNameLst>
                                      </p:cBhvr>
                                      <p:to>
                                        <p:strVal val="visible"/>
                                      </p:to>
                                    </p:set>
                                    <p:anim calcmode="lin" valueType="num">
                                      <p:cBhvr additive="base">
                                        <p:cTn dur="1000"/>
                                        <p:tgtEl>
                                          <p:spTgt spid="343">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6" st="6"/>
                                            </p:txEl>
                                          </p:spTgt>
                                        </p:tgtEl>
                                        <p:attrNameLst>
                                          <p:attrName>style.visibility</p:attrName>
                                        </p:attrNameLst>
                                      </p:cBhvr>
                                      <p:to>
                                        <p:strVal val="visible"/>
                                      </p:to>
                                    </p:set>
                                    <p:anim calcmode="lin" valueType="num">
                                      <p:cBhvr additive="base">
                                        <p:cTn dur="1000"/>
                                        <p:tgtEl>
                                          <p:spTgt spid="343">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7" st="7"/>
                                            </p:txEl>
                                          </p:spTgt>
                                        </p:tgtEl>
                                        <p:attrNameLst>
                                          <p:attrName>style.visibility</p:attrName>
                                        </p:attrNameLst>
                                      </p:cBhvr>
                                      <p:to>
                                        <p:strVal val="visible"/>
                                      </p:to>
                                    </p:set>
                                    <p:anim calcmode="lin" valueType="num">
                                      <p:cBhvr additive="base">
                                        <p:cTn dur="1000"/>
                                        <p:tgtEl>
                                          <p:spTgt spid="343">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750"/>
                                  </p:stCondLst>
                                  <p:childTnLst>
                                    <p:set>
                                      <p:cBhvr>
                                        <p:cTn dur="1" fill="hold">
                                          <p:stCondLst>
                                            <p:cond delay="0"/>
                                          </p:stCondLst>
                                        </p:cTn>
                                        <p:tgtEl>
                                          <p:spTgt spid="343">
                                            <p:txEl>
                                              <p:pRg end="8" st="8"/>
                                            </p:txEl>
                                          </p:spTgt>
                                        </p:tgtEl>
                                        <p:attrNameLst>
                                          <p:attrName>style.visibility</p:attrName>
                                        </p:attrNameLst>
                                      </p:cBhvr>
                                      <p:to>
                                        <p:strVal val="visible"/>
                                      </p:to>
                                    </p:set>
                                    <p:anim calcmode="lin" valueType="num">
                                      <p:cBhvr additive="base">
                                        <p:cTn dur="1000"/>
                                        <p:tgtEl>
                                          <p:spTgt spid="343">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0" st="0"/>
                                            </p:txEl>
                                          </p:spTgt>
                                        </p:tgtEl>
                                        <p:attrNameLst>
                                          <p:attrName>style.visibility</p:attrName>
                                        </p:attrNameLst>
                                      </p:cBhvr>
                                      <p:to>
                                        <p:strVal val="visible"/>
                                      </p:to>
                                    </p:set>
                                    <p:anim calcmode="lin" valueType="num">
                                      <p:cBhvr additive="base">
                                        <p:cTn dur="1000"/>
                                        <p:tgtEl>
                                          <p:spTgt spid="34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1" st="1"/>
                                            </p:txEl>
                                          </p:spTgt>
                                        </p:tgtEl>
                                        <p:attrNameLst>
                                          <p:attrName>style.visibility</p:attrName>
                                        </p:attrNameLst>
                                      </p:cBhvr>
                                      <p:to>
                                        <p:strVal val="visible"/>
                                      </p:to>
                                    </p:set>
                                    <p:anim calcmode="lin" valueType="num">
                                      <p:cBhvr additive="base">
                                        <p:cTn dur="1000"/>
                                        <p:tgtEl>
                                          <p:spTgt spid="346">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2" st="2"/>
                                            </p:txEl>
                                          </p:spTgt>
                                        </p:tgtEl>
                                        <p:attrNameLst>
                                          <p:attrName>style.visibility</p:attrName>
                                        </p:attrNameLst>
                                      </p:cBhvr>
                                      <p:to>
                                        <p:strVal val="visible"/>
                                      </p:to>
                                    </p:set>
                                    <p:anim calcmode="lin" valueType="num">
                                      <p:cBhvr additive="base">
                                        <p:cTn dur="1000"/>
                                        <p:tgtEl>
                                          <p:spTgt spid="346">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3" st="3"/>
                                            </p:txEl>
                                          </p:spTgt>
                                        </p:tgtEl>
                                        <p:attrNameLst>
                                          <p:attrName>style.visibility</p:attrName>
                                        </p:attrNameLst>
                                      </p:cBhvr>
                                      <p:to>
                                        <p:strVal val="visible"/>
                                      </p:to>
                                    </p:set>
                                    <p:anim calcmode="lin" valueType="num">
                                      <p:cBhvr additive="base">
                                        <p:cTn dur="1000"/>
                                        <p:tgtEl>
                                          <p:spTgt spid="346">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4" st="4"/>
                                            </p:txEl>
                                          </p:spTgt>
                                        </p:tgtEl>
                                        <p:attrNameLst>
                                          <p:attrName>style.visibility</p:attrName>
                                        </p:attrNameLst>
                                      </p:cBhvr>
                                      <p:to>
                                        <p:strVal val="visible"/>
                                      </p:to>
                                    </p:set>
                                    <p:anim calcmode="lin" valueType="num">
                                      <p:cBhvr additive="base">
                                        <p:cTn dur="1000"/>
                                        <p:tgtEl>
                                          <p:spTgt spid="346">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5" st="5"/>
                                            </p:txEl>
                                          </p:spTgt>
                                        </p:tgtEl>
                                        <p:attrNameLst>
                                          <p:attrName>style.visibility</p:attrName>
                                        </p:attrNameLst>
                                      </p:cBhvr>
                                      <p:to>
                                        <p:strVal val="visible"/>
                                      </p:to>
                                    </p:set>
                                    <p:anim calcmode="lin" valueType="num">
                                      <p:cBhvr additive="base">
                                        <p:cTn dur="1000"/>
                                        <p:tgtEl>
                                          <p:spTgt spid="346">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6" st="6"/>
                                            </p:txEl>
                                          </p:spTgt>
                                        </p:tgtEl>
                                        <p:attrNameLst>
                                          <p:attrName>style.visibility</p:attrName>
                                        </p:attrNameLst>
                                      </p:cBhvr>
                                      <p:to>
                                        <p:strVal val="visible"/>
                                      </p:to>
                                    </p:set>
                                    <p:anim calcmode="lin" valueType="num">
                                      <p:cBhvr additive="base">
                                        <p:cTn dur="1000"/>
                                        <p:tgtEl>
                                          <p:spTgt spid="346">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7" st="7"/>
                                            </p:txEl>
                                          </p:spTgt>
                                        </p:tgtEl>
                                        <p:attrNameLst>
                                          <p:attrName>style.visibility</p:attrName>
                                        </p:attrNameLst>
                                      </p:cBhvr>
                                      <p:to>
                                        <p:strVal val="visible"/>
                                      </p:to>
                                    </p:set>
                                    <p:anim calcmode="lin" valueType="num">
                                      <p:cBhvr additive="base">
                                        <p:cTn dur="1000"/>
                                        <p:tgtEl>
                                          <p:spTgt spid="346">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6">
                                            <p:txEl>
                                              <p:pRg end="8" st="8"/>
                                            </p:txEl>
                                          </p:spTgt>
                                        </p:tgtEl>
                                        <p:attrNameLst>
                                          <p:attrName>style.visibility</p:attrName>
                                        </p:attrNameLst>
                                      </p:cBhvr>
                                      <p:to>
                                        <p:strVal val="visible"/>
                                      </p:to>
                                    </p:set>
                                    <p:anim calcmode="lin" valueType="num">
                                      <p:cBhvr additive="base">
                                        <p:cTn dur="1000"/>
                                        <p:tgtEl>
                                          <p:spTgt spid="346">
                                            <p:txEl>
                                              <p:pRg end="8" st="8"/>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0" st="0"/>
                                            </p:txEl>
                                          </p:spTgt>
                                        </p:tgtEl>
                                        <p:attrNameLst>
                                          <p:attrName>style.visibility</p:attrName>
                                        </p:attrNameLst>
                                      </p:cBhvr>
                                      <p:to>
                                        <p:strVal val="visible"/>
                                      </p:to>
                                    </p:set>
                                    <p:anim calcmode="lin" valueType="num">
                                      <p:cBhvr additive="base">
                                        <p:cTn dur="1000"/>
                                        <p:tgtEl>
                                          <p:spTgt spid="34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1" st="1"/>
                                            </p:txEl>
                                          </p:spTgt>
                                        </p:tgtEl>
                                        <p:attrNameLst>
                                          <p:attrName>style.visibility</p:attrName>
                                        </p:attrNameLst>
                                      </p:cBhvr>
                                      <p:to>
                                        <p:strVal val="visible"/>
                                      </p:to>
                                    </p:set>
                                    <p:anim calcmode="lin" valueType="num">
                                      <p:cBhvr additive="base">
                                        <p:cTn dur="1000"/>
                                        <p:tgtEl>
                                          <p:spTgt spid="345">
                                            <p:txEl>
                                              <p:pRg end="1" st="1"/>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2" st="2"/>
                                            </p:txEl>
                                          </p:spTgt>
                                        </p:tgtEl>
                                        <p:attrNameLst>
                                          <p:attrName>style.visibility</p:attrName>
                                        </p:attrNameLst>
                                      </p:cBhvr>
                                      <p:to>
                                        <p:strVal val="visible"/>
                                      </p:to>
                                    </p:set>
                                    <p:anim calcmode="lin" valueType="num">
                                      <p:cBhvr additive="base">
                                        <p:cTn dur="1000"/>
                                        <p:tgtEl>
                                          <p:spTgt spid="345">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3" st="3"/>
                                            </p:txEl>
                                          </p:spTgt>
                                        </p:tgtEl>
                                        <p:attrNameLst>
                                          <p:attrName>style.visibility</p:attrName>
                                        </p:attrNameLst>
                                      </p:cBhvr>
                                      <p:to>
                                        <p:strVal val="visible"/>
                                      </p:to>
                                    </p:set>
                                    <p:anim calcmode="lin" valueType="num">
                                      <p:cBhvr additive="base">
                                        <p:cTn dur="1000"/>
                                        <p:tgtEl>
                                          <p:spTgt spid="345">
                                            <p:txEl>
                                              <p:pRg end="3" st="3"/>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4" st="4"/>
                                            </p:txEl>
                                          </p:spTgt>
                                        </p:tgtEl>
                                        <p:attrNameLst>
                                          <p:attrName>style.visibility</p:attrName>
                                        </p:attrNameLst>
                                      </p:cBhvr>
                                      <p:to>
                                        <p:strVal val="visible"/>
                                      </p:to>
                                    </p:set>
                                    <p:anim calcmode="lin" valueType="num">
                                      <p:cBhvr additive="base">
                                        <p:cTn dur="1000"/>
                                        <p:tgtEl>
                                          <p:spTgt spid="345">
                                            <p:txEl>
                                              <p:pRg end="4" st="4"/>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5" st="5"/>
                                            </p:txEl>
                                          </p:spTgt>
                                        </p:tgtEl>
                                        <p:attrNameLst>
                                          <p:attrName>style.visibility</p:attrName>
                                        </p:attrNameLst>
                                      </p:cBhvr>
                                      <p:to>
                                        <p:strVal val="visible"/>
                                      </p:to>
                                    </p:set>
                                    <p:anim calcmode="lin" valueType="num">
                                      <p:cBhvr additive="base">
                                        <p:cTn dur="1000"/>
                                        <p:tgtEl>
                                          <p:spTgt spid="345">
                                            <p:txEl>
                                              <p:pRg end="5" st="5"/>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6" st="6"/>
                                            </p:txEl>
                                          </p:spTgt>
                                        </p:tgtEl>
                                        <p:attrNameLst>
                                          <p:attrName>style.visibility</p:attrName>
                                        </p:attrNameLst>
                                      </p:cBhvr>
                                      <p:to>
                                        <p:strVal val="visible"/>
                                      </p:to>
                                    </p:set>
                                    <p:anim calcmode="lin" valueType="num">
                                      <p:cBhvr additive="base">
                                        <p:cTn dur="1000"/>
                                        <p:tgtEl>
                                          <p:spTgt spid="345">
                                            <p:txEl>
                                              <p:pRg end="6" st="6"/>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7" st="7"/>
                                            </p:txEl>
                                          </p:spTgt>
                                        </p:tgtEl>
                                        <p:attrNameLst>
                                          <p:attrName>style.visibility</p:attrName>
                                        </p:attrNameLst>
                                      </p:cBhvr>
                                      <p:to>
                                        <p:strVal val="visible"/>
                                      </p:to>
                                    </p:set>
                                    <p:anim calcmode="lin" valueType="num">
                                      <p:cBhvr additive="base">
                                        <p:cTn dur="1000"/>
                                        <p:tgtEl>
                                          <p:spTgt spid="345">
                                            <p:txEl>
                                              <p:pRg end="7" st="7"/>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000"/>
                                  </p:stCondLst>
                                  <p:childTnLst>
                                    <p:set>
                                      <p:cBhvr>
                                        <p:cTn dur="1" fill="hold">
                                          <p:stCondLst>
                                            <p:cond delay="0"/>
                                          </p:stCondLst>
                                        </p:cTn>
                                        <p:tgtEl>
                                          <p:spTgt spid="345">
                                            <p:txEl>
                                              <p:pRg end="8" st="8"/>
                                            </p:txEl>
                                          </p:spTgt>
                                        </p:tgtEl>
                                        <p:attrNameLst>
                                          <p:attrName>style.visibility</p:attrName>
                                        </p:attrNameLst>
                                      </p:cBhvr>
                                      <p:to>
                                        <p:strVal val="visible"/>
                                      </p:to>
                                    </p:set>
                                    <p:anim calcmode="lin" valueType="num">
                                      <p:cBhvr additive="base">
                                        <p:cTn dur="1000"/>
                                        <p:tgtEl>
                                          <p:spTgt spid="34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6_Mapa Slovenska" showMasterSp="0">
  <p:cSld name="26_Mapa Slovenska">
    <p:spTree>
      <p:nvGrpSpPr>
        <p:cNvPr id="347" name="Shape 347"/>
        <p:cNvGrpSpPr/>
        <p:nvPr/>
      </p:nvGrpSpPr>
      <p:grpSpPr>
        <a:xfrm>
          <a:off x="0" y="0"/>
          <a:ext cx="0" cy="0"/>
          <a:chOff x="0" y="0"/>
          <a:chExt cx="0" cy="0"/>
        </a:xfrm>
      </p:grpSpPr>
      <p:pic>
        <p:nvPicPr>
          <p:cNvPr id="348" name="Google Shape;348;p30"/>
          <p:cNvPicPr preferRelativeResize="0"/>
          <p:nvPr/>
        </p:nvPicPr>
        <p:blipFill rotWithShape="1">
          <a:blip r:embed="rId2">
            <a:alphaModFix/>
          </a:blip>
          <a:srcRect b="0" l="0" r="0" t="0"/>
          <a:stretch/>
        </p:blipFill>
        <p:spPr>
          <a:xfrm>
            <a:off x="3815367" y="335573"/>
            <a:ext cx="8743950" cy="6181725"/>
          </a:xfrm>
          <a:prstGeom prst="rect">
            <a:avLst/>
          </a:prstGeom>
          <a:noFill/>
          <a:ln>
            <a:noFill/>
          </a:ln>
        </p:spPr>
      </p:pic>
      <p:sp>
        <p:nvSpPr>
          <p:cNvPr id="349" name="Google Shape;349;p30"/>
          <p:cNvSpPr txBox="1"/>
          <p:nvPr>
            <p:ph type="title"/>
          </p:nvPr>
        </p:nvSpPr>
        <p:spPr>
          <a:xfrm>
            <a:off x="948667" y="1473338"/>
            <a:ext cx="3443872" cy="171117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Clr>
                <a:schemeClr val="dk1"/>
              </a:buClr>
              <a:buSzPts val="3600"/>
              <a:buFont typeface="Asap"/>
              <a:buNone/>
              <a:defRPr b="0" i="0" sz="36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350" name="Google Shape;350;p30"/>
          <p:cNvCxnSpPr/>
          <p:nvPr/>
        </p:nvCxnSpPr>
        <p:spPr>
          <a:xfrm rot="10800000">
            <a:off x="4455583" y="3457144"/>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351" name="Google Shape;351;p30"/>
          <p:cNvSpPr txBox="1"/>
          <p:nvPr>
            <p:ph idx="1" type="body"/>
          </p:nvPr>
        </p:nvSpPr>
        <p:spPr>
          <a:xfrm>
            <a:off x="948667" y="3426436"/>
            <a:ext cx="3443872" cy="1958222"/>
          </a:xfrm>
          <a:prstGeom prst="rect">
            <a:avLst/>
          </a:prstGeom>
          <a:noFill/>
          <a:ln>
            <a:noFill/>
          </a:ln>
        </p:spPr>
        <p:txBody>
          <a:bodyPr anchorCtr="0" anchor="t" bIns="45700" lIns="91425" spcFirstLastPara="1" rIns="91425" wrap="square" tIns="45700"/>
          <a:lstStyle>
            <a:lvl1pPr indent="-228600" lvl="0" marL="457200" marR="0" rtl="0" algn="l">
              <a:lnSpc>
                <a:spcPct val="15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52" name="Google Shape;352;p30"/>
          <p:cNvSpPr txBox="1"/>
          <p:nvPr>
            <p:ph idx="2" type="body"/>
          </p:nvPr>
        </p:nvSpPr>
        <p:spPr>
          <a:xfrm>
            <a:off x="4609857"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53" name="Google Shape;353;p30"/>
          <p:cNvSpPr txBox="1"/>
          <p:nvPr>
            <p:ph idx="3" type="body"/>
          </p:nvPr>
        </p:nvSpPr>
        <p:spPr>
          <a:xfrm>
            <a:off x="7189263"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54" name="Google Shape;354;p30"/>
          <p:cNvSpPr txBox="1"/>
          <p:nvPr>
            <p:ph idx="4" type="body"/>
          </p:nvPr>
        </p:nvSpPr>
        <p:spPr>
          <a:xfrm>
            <a:off x="9768669" y="5704272"/>
            <a:ext cx="2250838" cy="765032"/>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355" name="Google Shape;355;p30"/>
          <p:cNvCxnSpPr/>
          <p:nvPr/>
        </p:nvCxnSpPr>
        <p:spPr>
          <a:xfrm rot="10800000">
            <a:off x="0" y="6343219"/>
            <a:ext cx="694308" cy="0"/>
          </a:xfrm>
          <a:prstGeom prst="straightConnector1">
            <a:avLst/>
          </a:prstGeom>
          <a:noFill/>
          <a:ln cap="flat" cmpd="sng" w="57150">
            <a:solidFill>
              <a:srgbClr val="D1D3D4"/>
            </a:solidFill>
            <a:prstDash val="solid"/>
            <a:miter lim="800000"/>
            <a:headEnd len="sm" w="sm" type="none"/>
            <a:tailEnd len="sm" w="sm" type="none"/>
          </a:ln>
        </p:spPr>
      </p:cxnSp>
      <p:sp>
        <p:nvSpPr>
          <p:cNvPr id="356" name="Google Shape;356;p30"/>
          <p:cNvSpPr/>
          <p:nvPr>
            <p:ph idx="5" type="body"/>
          </p:nvPr>
        </p:nvSpPr>
        <p:spPr>
          <a:xfrm>
            <a:off x="7387567" y="2190864"/>
            <a:ext cx="610200" cy="610200"/>
          </a:xfrm>
          <a:prstGeom prst="ellipse">
            <a:avLst/>
          </a:prstGeom>
          <a:solidFill>
            <a:schemeClr val="accent2"/>
          </a:solid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57" name="Google Shape;357;p30"/>
          <p:cNvSpPr/>
          <p:nvPr>
            <p:ph idx="6" type="body"/>
          </p:nvPr>
        </p:nvSpPr>
        <p:spPr>
          <a:xfrm>
            <a:off x="4539691" y="4085718"/>
            <a:ext cx="610200" cy="610200"/>
          </a:xfrm>
          <a:prstGeom prst="ellipse">
            <a:avLst/>
          </a:prstGeom>
          <a:solidFill>
            <a:schemeClr val="accent2"/>
          </a:solid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58" name="Google Shape;358;p30"/>
          <p:cNvSpPr/>
          <p:nvPr>
            <p:ph idx="7" type="body"/>
          </p:nvPr>
        </p:nvSpPr>
        <p:spPr>
          <a:xfrm>
            <a:off x="10086668" y="2409723"/>
            <a:ext cx="610200" cy="610200"/>
          </a:xfrm>
          <a:prstGeom prst="ellipse">
            <a:avLst/>
          </a:prstGeom>
          <a:solidFill>
            <a:schemeClr val="accent2"/>
          </a:solid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chemeClr val="lt1"/>
              </a:buClr>
              <a:buSzPts val="2000"/>
              <a:buFont typeface="Arial"/>
              <a:buNone/>
              <a:defRPr b="0" i="0" sz="20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1000"/>
                                  </p:stCondLst>
                                  <p:childTnLst>
                                    <p:set>
                                      <p:cBhvr>
                                        <p:cTn dur="1" fill="hold">
                                          <p:stCondLst>
                                            <p:cond delay="0"/>
                                          </p:stCondLst>
                                        </p:cTn>
                                        <p:tgtEl>
                                          <p:spTgt spid="351">
                                            <p:txEl>
                                              <p:pRg end="0" st="0"/>
                                            </p:txEl>
                                          </p:spTgt>
                                        </p:tgtEl>
                                        <p:attrNameLst>
                                          <p:attrName>style.visibility</p:attrName>
                                        </p:attrNameLst>
                                      </p:cBhvr>
                                      <p:to>
                                        <p:strVal val="visible"/>
                                      </p:to>
                                    </p:set>
                                    <p:anim calcmode="lin" valueType="num">
                                      <p:cBhvr additive="base">
                                        <p:cTn dur="1000"/>
                                        <p:tgtEl>
                                          <p:spTgt spid="351">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1" st="1"/>
                                            </p:txEl>
                                          </p:spTgt>
                                        </p:tgtEl>
                                        <p:attrNameLst>
                                          <p:attrName>style.visibility</p:attrName>
                                        </p:attrNameLst>
                                      </p:cBhvr>
                                      <p:to>
                                        <p:strVal val="visible"/>
                                      </p:to>
                                    </p:set>
                                    <p:anim calcmode="lin" valueType="num">
                                      <p:cBhvr additive="base">
                                        <p:cTn dur="1000"/>
                                        <p:tgtEl>
                                          <p:spTgt spid="351">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2" st="2"/>
                                            </p:txEl>
                                          </p:spTgt>
                                        </p:tgtEl>
                                        <p:attrNameLst>
                                          <p:attrName>style.visibility</p:attrName>
                                        </p:attrNameLst>
                                      </p:cBhvr>
                                      <p:to>
                                        <p:strVal val="visible"/>
                                      </p:to>
                                    </p:set>
                                    <p:anim calcmode="lin" valueType="num">
                                      <p:cBhvr additive="base">
                                        <p:cTn dur="1000"/>
                                        <p:tgtEl>
                                          <p:spTgt spid="351">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3" st="3"/>
                                            </p:txEl>
                                          </p:spTgt>
                                        </p:tgtEl>
                                        <p:attrNameLst>
                                          <p:attrName>style.visibility</p:attrName>
                                        </p:attrNameLst>
                                      </p:cBhvr>
                                      <p:to>
                                        <p:strVal val="visible"/>
                                      </p:to>
                                    </p:set>
                                    <p:anim calcmode="lin" valueType="num">
                                      <p:cBhvr additive="base">
                                        <p:cTn dur="1000"/>
                                        <p:tgtEl>
                                          <p:spTgt spid="351">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4" st="4"/>
                                            </p:txEl>
                                          </p:spTgt>
                                        </p:tgtEl>
                                        <p:attrNameLst>
                                          <p:attrName>style.visibility</p:attrName>
                                        </p:attrNameLst>
                                      </p:cBhvr>
                                      <p:to>
                                        <p:strVal val="visible"/>
                                      </p:to>
                                    </p:set>
                                    <p:anim calcmode="lin" valueType="num">
                                      <p:cBhvr additive="base">
                                        <p:cTn dur="1000"/>
                                        <p:tgtEl>
                                          <p:spTgt spid="351">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5" st="5"/>
                                            </p:txEl>
                                          </p:spTgt>
                                        </p:tgtEl>
                                        <p:attrNameLst>
                                          <p:attrName>style.visibility</p:attrName>
                                        </p:attrNameLst>
                                      </p:cBhvr>
                                      <p:to>
                                        <p:strVal val="visible"/>
                                      </p:to>
                                    </p:set>
                                    <p:anim calcmode="lin" valueType="num">
                                      <p:cBhvr additive="base">
                                        <p:cTn dur="1000"/>
                                        <p:tgtEl>
                                          <p:spTgt spid="351">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6" st="6"/>
                                            </p:txEl>
                                          </p:spTgt>
                                        </p:tgtEl>
                                        <p:attrNameLst>
                                          <p:attrName>style.visibility</p:attrName>
                                        </p:attrNameLst>
                                      </p:cBhvr>
                                      <p:to>
                                        <p:strVal val="visible"/>
                                      </p:to>
                                    </p:set>
                                    <p:anim calcmode="lin" valueType="num">
                                      <p:cBhvr additive="base">
                                        <p:cTn dur="1000"/>
                                        <p:tgtEl>
                                          <p:spTgt spid="351">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7" st="7"/>
                                            </p:txEl>
                                          </p:spTgt>
                                        </p:tgtEl>
                                        <p:attrNameLst>
                                          <p:attrName>style.visibility</p:attrName>
                                        </p:attrNameLst>
                                      </p:cBhvr>
                                      <p:to>
                                        <p:strVal val="visible"/>
                                      </p:to>
                                    </p:set>
                                    <p:anim calcmode="lin" valueType="num">
                                      <p:cBhvr additive="base">
                                        <p:cTn dur="1000"/>
                                        <p:tgtEl>
                                          <p:spTgt spid="351">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351">
                                            <p:txEl>
                                              <p:pRg end="8" st="8"/>
                                            </p:txEl>
                                          </p:spTgt>
                                        </p:tgtEl>
                                        <p:attrNameLst>
                                          <p:attrName>style.visibility</p:attrName>
                                        </p:attrNameLst>
                                      </p:cBhvr>
                                      <p:to>
                                        <p:strVal val="visible"/>
                                      </p:to>
                                    </p:set>
                                    <p:anim calcmode="lin" valueType="num">
                                      <p:cBhvr additive="base">
                                        <p:cTn dur="1000"/>
                                        <p:tgtEl>
                                          <p:spTgt spid="351">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1500"/>
                                        <p:tgtEl>
                                          <p:spTgt spid="3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0" st="0"/>
                                            </p:txEl>
                                          </p:spTgt>
                                        </p:tgtEl>
                                        <p:attrNameLst>
                                          <p:attrName>style.visibility</p:attrName>
                                        </p:attrNameLst>
                                      </p:cBhvr>
                                      <p:to>
                                        <p:strVal val="visible"/>
                                      </p:to>
                                    </p:set>
                                    <p:anim calcmode="lin" valueType="num">
                                      <p:cBhvr additive="base">
                                        <p:cTn dur="1500"/>
                                        <p:tgtEl>
                                          <p:spTgt spid="352">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1" st="1"/>
                                            </p:txEl>
                                          </p:spTgt>
                                        </p:tgtEl>
                                        <p:attrNameLst>
                                          <p:attrName>style.visibility</p:attrName>
                                        </p:attrNameLst>
                                      </p:cBhvr>
                                      <p:to>
                                        <p:strVal val="visible"/>
                                      </p:to>
                                    </p:set>
                                    <p:anim calcmode="lin" valueType="num">
                                      <p:cBhvr additive="base">
                                        <p:cTn dur="1500"/>
                                        <p:tgtEl>
                                          <p:spTgt spid="35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2" st="2"/>
                                            </p:txEl>
                                          </p:spTgt>
                                        </p:tgtEl>
                                        <p:attrNameLst>
                                          <p:attrName>style.visibility</p:attrName>
                                        </p:attrNameLst>
                                      </p:cBhvr>
                                      <p:to>
                                        <p:strVal val="visible"/>
                                      </p:to>
                                    </p:set>
                                    <p:anim calcmode="lin" valueType="num">
                                      <p:cBhvr additive="base">
                                        <p:cTn dur="1500"/>
                                        <p:tgtEl>
                                          <p:spTgt spid="352">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3" st="3"/>
                                            </p:txEl>
                                          </p:spTgt>
                                        </p:tgtEl>
                                        <p:attrNameLst>
                                          <p:attrName>style.visibility</p:attrName>
                                        </p:attrNameLst>
                                      </p:cBhvr>
                                      <p:to>
                                        <p:strVal val="visible"/>
                                      </p:to>
                                    </p:set>
                                    <p:anim calcmode="lin" valueType="num">
                                      <p:cBhvr additive="base">
                                        <p:cTn dur="1500"/>
                                        <p:tgtEl>
                                          <p:spTgt spid="352">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4" st="4"/>
                                            </p:txEl>
                                          </p:spTgt>
                                        </p:tgtEl>
                                        <p:attrNameLst>
                                          <p:attrName>style.visibility</p:attrName>
                                        </p:attrNameLst>
                                      </p:cBhvr>
                                      <p:to>
                                        <p:strVal val="visible"/>
                                      </p:to>
                                    </p:set>
                                    <p:anim calcmode="lin" valueType="num">
                                      <p:cBhvr additive="base">
                                        <p:cTn dur="1500"/>
                                        <p:tgtEl>
                                          <p:spTgt spid="352">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5" st="5"/>
                                            </p:txEl>
                                          </p:spTgt>
                                        </p:tgtEl>
                                        <p:attrNameLst>
                                          <p:attrName>style.visibility</p:attrName>
                                        </p:attrNameLst>
                                      </p:cBhvr>
                                      <p:to>
                                        <p:strVal val="visible"/>
                                      </p:to>
                                    </p:set>
                                    <p:anim calcmode="lin" valueType="num">
                                      <p:cBhvr additive="base">
                                        <p:cTn dur="1500"/>
                                        <p:tgtEl>
                                          <p:spTgt spid="352">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6" st="6"/>
                                            </p:txEl>
                                          </p:spTgt>
                                        </p:tgtEl>
                                        <p:attrNameLst>
                                          <p:attrName>style.visibility</p:attrName>
                                        </p:attrNameLst>
                                      </p:cBhvr>
                                      <p:to>
                                        <p:strVal val="visible"/>
                                      </p:to>
                                    </p:set>
                                    <p:anim calcmode="lin" valueType="num">
                                      <p:cBhvr additive="base">
                                        <p:cTn dur="1500"/>
                                        <p:tgtEl>
                                          <p:spTgt spid="352">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7" st="7"/>
                                            </p:txEl>
                                          </p:spTgt>
                                        </p:tgtEl>
                                        <p:attrNameLst>
                                          <p:attrName>style.visibility</p:attrName>
                                        </p:attrNameLst>
                                      </p:cBhvr>
                                      <p:to>
                                        <p:strVal val="visible"/>
                                      </p:to>
                                    </p:set>
                                    <p:anim calcmode="lin" valueType="num">
                                      <p:cBhvr additive="base">
                                        <p:cTn dur="1500"/>
                                        <p:tgtEl>
                                          <p:spTgt spid="352">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2">
                                            <p:txEl>
                                              <p:pRg end="8" st="8"/>
                                            </p:txEl>
                                          </p:spTgt>
                                        </p:tgtEl>
                                        <p:attrNameLst>
                                          <p:attrName>style.visibility</p:attrName>
                                        </p:attrNameLst>
                                      </p:cBhvr>
                                      <p:to>
                                        <p:strVal val="visible"/>
                                      </p:to>
                                    </p:set>
                                    <p:anim calcmode="lin" valueType="num">
                                      <p:cBhvr additive="base">
                                        <p:cTn dur="1500"/>
                                        <p:tgtEl>
                                          <p:spTgt spid="352">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0" st="0"/>
                                            </p:txEl>
                                          </p:spTgt>
                                        </p:tgtEl>
                                        <p:attrNameLst>
                                          <p:attrName>style.visibility</p:attrName>
                                        </p:attrNameLst>
                                      </p:cBhvr>
                                      <p:to>
                                        <p:strVal val="visible"/>
                                      </p:to>
                                    </p:set>
                                    <p:anim calcmode="lin" valueType="num">
                                      <p:cBhvr additive="base">
                                        <p:cTn dur="1500"/>
                                        <p:tgtEl>
                                          <p:spTgt spid="35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1" st="1"/>
                                            </p:txEl>
                                          </p:spTgt>
                                        </p:tgtEl>
                                        <p:attrNameLst>
                                          <p:attrName>style.visibility</p:attrName>
                                        </p:attrNameLst>
                                      </p:cBhvr>
                                      <p:to>
                                        <p:strVal val="visible"/>
                                      </p:to>
                                    </p:set>
                                    <p:anim calcmode="lin" valueType="num">
                                      <p:cBhvr additive="base">
                                        <p:cTn dur="1500"/>
                                        <p:tgtEl>
                                          <p:spTgt spid="35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2" st="2"/>
                                            </p:txEl>
                                          </p:spTgt>
                                        </p:tgtEl>
                                        <p:attrNameLst>
                                          <p:attrName>style.visibility</p:attrName>
                                        </p:attrNameLst>
                                      </p:cBhvr>
                                      <p:to>
                                        <p:strVal val="visible"/>
                                      </p:to>
                                    </p:set>
                                    <p:anim calcmode="lin" valueType="num">
                                      <p:cBhvr additive="base">
                                        <p:cTn dur="1500"/>
                                        <p:tgtEl>
                                          <p:spTgt spid="35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3" st="3"/>
                                            </p:txEl>
                                          </p:spTgt>
                                        </p:tgtEl>
                                        <p:attrNameLst>
                                          <p:attrName>style.visibility</p:attrName>
                                        </p:attrNameLst>
                                      </p:cBhvr>
                                      <p:to>
                                        <p:strVal val="visible"/>
                                      </p:to>
                                    </p:set>
                                    <p:anim calcmode="lin" valueType="num">
                                      <p:cBhvr additive="base">
                                        <p:cTn dur="1500"/>
                                        <p:tgtEl>
                                          <p:spTgt spid="35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4" st="4"/>
                                            </p:txEl>
                                          </p:spTgt>
                                        </p:tgtEl>
                                        <p:attrNameLst>
                                          <p:attrName>style.visibility</p:attrName>
                                        </p:attrNameLst>
                                      </p:cBhvr>
                                      <p:to>
                                        <p:strVal val="visible"/>
                                      </p:to>
                                    </p:set>
                                    <p:anim calcmode="lin" valueType="num">
                                      <p:cBhvr additive="base">
                                        <p:cTn dur="1500"/>
                                        <p:tgtEl>
                                          <p:spTgt spid="35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5" st="5"/>
                                            </p:txEl>
                                          </p:spTgt>
                                        </p:tgtEl>
                                        <p:attrNameLst>
                                          <p:attrName>style.visibility</p:attrName>
                                        </p:attrNameLst>
                                      </p:cBhvr>
                                      <p:to>
                                        <p:strVal val="visible"/>
                                      </p:to>
                                    </p:set>
                                    <p:anim calcmode="lin" valueType="num">
                                      <p:cBhvr additive="base">
                                        <p:cTn dur="1500"/>
                                        <p:tgtEl>
                                          <p:spTgt spid="35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6" st="6"/>
                                            </p:txEl>
                                          </p:spTgt>
                                        </p:tgtEl>
                                        <p:attrNameLst>
                                          <p:attrName>style.visibility</p:attrName>
                                        </p:attrNameLst>
                                      </p:cBhvr>
                                      <p:to>
                                        <p:strVal val="visible"/>
                                      </p:to>
                                    </p:set>
                                    <p:anim calcmode="lin" valueType="num">
                                      <p:cBhvr additive="base">
                                        <p:cTn dur="1500"/>
                                        <p:tgtEl>
                                          <p:spTgt spid="35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7" st="7"/>
                                            </p:txEl>
                                          </p:spTgt>
                                        </p:tgtEl>
                                        <p:attrNameLst>
                                          <p:attrName>style.visibility</p:attrName>
                                        </p:attrNameLst>
                                      </p:cBhvr>
                                      <p:to>
                                        <p:strVal val="visible"/>
                                      </p:to>
                                    </p:set>
                                    <p:anim calcmode="lin" valueType="num">
                                      <p:cBhvr additive="base">
                                        <p:cTn dur="1500"/>
                                        <p:tgtEl>
                                          <p:spTgt spid="35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3">
                                            <p:txEl>
                                              <p:pRg end="8" st="8"/>
                                            </p:txEl>
                                          </p:spTgt>
                                        </p:tgtEl>
                                        <p:attrNameLst>
                                          <p:attrName>style.visibility</p:attrName>
                                        </p:attrNameLst>
                                      </p:cBhvr>
                                      <p:to>
                                        <p:strVal val="visible"/>
                                      </p:to>
                                    </p:set>
                                    <p:anim calcmode="lin" valueType="num">
                                      <p:cBhvr additive="base">
                                        <p:cTn dur="1500"/>
                                        <p:tgtEl>
                                          <p:spTgt spid="353">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0" st="0"/>
                                            </p:txEl>
                                          </p:spTgt>
                                        </p:tgtEl>
                                        <p:attrNameLst>
                                          <p:attrName>style.visibility</p:attrName>
                                        </p:attrNameLst>
                                      </p:cBhvr>
                                      <p:to>
                                        <p:strVal val="visible"/>
                                      </p:to>
                                    </p:set>
                                    <p:anim calcmode="lin" valueType="num">
                                      <p:cBhvr additive="base">
                                        <p:cTn dur="1500"/>
                                        <p:tgtEl>
                                          <p:spTgt spid="35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1" st="1"/>
                                            </p:txEl>
                                          </p:spTgt>
                                        </p:tgtEl>
                                        <p:attrNameLst>
                                          <p:attrName>style.visibility</p:attrName>
                                        </p:attrNameLst>
                                      </p:cBhvr>
                                      <p:to>
                                        <p:strVal val="visible"/>
                                      </p:to>
                                    </p:set>
                                    <p:anim calcmode="lin" valueType="num">
                                      <p:cBhvr additive="base">
                                        <p:cTn dur="1500"/>
                                        <p:tgtEl>
                                          <p:spTgt spid="35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2" st="2"/>
                                            </p:txEl>
                                          </p:spTgt>
                                        </p:tgtEl>
                                        <p:attrNameLst>
                                          <p:attrName>style.visibility</p:attrName>
                                        </p:attrNameLst>
                                      </p:cBhvr>
                                      <p:to>
                                        <p:strVal val="visible"/>
                                      </p:to>
                                    </p:set>
                                    <p:anim calcmode="lin" valueType="num">
                                      <p:cBhvr additive="base">
                                        <p:cTn dur="1500"/>
                                        <p:tgtEl>
                                          <p:spTgt spid="35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3" st="3"/>
                                            </p:txEl>
                                          </p:spTgt>
                                        </p:tgtEl>
                                        <p:attrNameLst>
                                          <p:attrName>style.visibility</p:attrName>
                                        </p:attrNameLst>
                                      </p:cBhvr>
                                      <p:to>
                                        <p:strVal val="visible"/>
                                      </p:to>
                                    </p:set>
                                    <p:anim calcmode="lin" valueType="num">
                                      <p:cBhvr additive="base">
                                        <p:cTn dur="1500"/>
                                        <p:tgtEl>
                                          <p:spTgt spid="35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4" st="4"/>
                                            </p:txEl>
                                          </p:spTgt>
                                        </p:tgtEl>
                                        <p:attrNameLst>
                                          <p:attrName>style.visibility</p:attrName>
                                        </p:attrNameLst>
                                      </p:cBhvr>
                                      <p:to>
                                        <p:strVal val="visible"/>
                                      </p:to>
                                    </p:set>
                                    <p:anim calcmode="lin" valueType="num">
                                      <p:cBhvr additive="base">
                                        <p:cTn dur="1500"/>
                                        <p:tgtEl>
                                          <p:spTgt spid="35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5" st="5"/>
                                            </p:txEl>
                                          </p:spTgt>
                                        </p:tgtEl>
                                        <p:attrNameLst>
                                          <p:attrName>style.visibility</p:attrName>
                                        </p:attrNameLst>
                                      </p:cBhvr>
                                      <p:to>
                                        <p:strVal val="visible"/>
                                      </p:to>
                                    </p:set>
                                    <p:anim calcmode="lin" valueType="num">
                                      <p:cBhvr additive="base">
                                        <p:cTn dur="1500"/>
                                        <p:tgtEl>
                                          <p:spTgt spid="35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6" st="6"/>
                                            </p:txEl>
                                          </p:spTgt>
                                        </p:tgtEl>
                                        <p:attrNameLst>
                                          <p:attrName>style.visibility</p:attrName>
                                        </p:attrNameLst>
                                      </p:cBhvr>
                                      <p:to>
                                        <p:strVal val="visible"/>
                                      </p:to>
                                    </p:set>
                                    <p:anim calcmode="lin" valueType="num">
                                      <p:cBhvr additive="base">
                                        <p:cTn dur="1500"/>
                                        <p:tgtEl>
                                          <p:spTgt spid="35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7" st="7"/>
                                            </p:txEl>
                                          </p:spTgt>
                                        </p:tgtEl>
                                        <p:attrNameLst>
                                          <p:attrName>style.visibility</p:attrName>
                                        </p:attrNameLst>
                                      </p:cBhvr>
                                      <p:to>
                                        <p:strVal val="visible"/>
                                      </p:to>
                                    </p:set>
                                    <p:anim calcmode="lin" valueType="num">
                                      <p:cBhvr additive="base">
                                        <p:cTn dur="1500"/>
                                        <p:tgtEl>
                                          <p:spTgt spid="35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354">
                                            <p:txEl>
                                              <p:pRg end="8" st="8"/>
                                            </p:txEl>
                                          </p:spTgt>
                                        </p:tgtEl>
                                        <p:attrNameLst>
                                          <p:attrName>style.visibility</p:attrName>
                                        </p:attrNameLst>
                                      </p:cBhvr>
                                      <p:to>
                                        <p:strVal val="visible"/>
                                      </p:to>
                                    </p:set>
                                    <p:anim calcmode="lin" valueType="num">
                                      <p:cBhvr additive="base">
                                        <p:cTn dur="1500"/>
                                        <p:tgtEl>
                                          <p:spTgt spid="354">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50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1000"/>
                                        <p:tgtEl>
                                          <p:spTgt spid="356">
                                            <p:txEl>
                                              <p:pRg end="0" st="0"/>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1000"/>
                                        <p:tgtEl>
                                          <p:spTgt spid="356">
                                            <p:txEl>
                                              <p:pRg end="1" st="1"/>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2" st="2"/>
                                            </p:txEl>
                                          </p:spTgt>
                                        </p:tgtEl>
                                        <p:attrNameLst>
                                          <p:attrName>style.visibility</p:attrName>
                                        </p:attrNameLst>
                                      </p:cBhvr>
                                      <p:to>
                                        <p:strVal val="visible"/>
                                      </p:to>
                                    </p:set>
                                    <p:animEffect filter="fade" transition="in">
                                      <p:cBhvr>
                                        <p:cTn dur="1000"/>
                                        <p:tgtEl>
                                          <p:spTgt spid="356">
                                            <p:txEl>
                                              <p:pRg end="2" st="2"/>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3" st="3"/>
                                            </p:txEl>
                                          </p:spTgt>
                                        </p:tgtEl>
                                        <p:attrNameLst>
                                          <p:attrName>style.visibility</p:attrName>
                                        </p:attrNameLst>
                                      </p:cBhvr>
                                      <p:to>
                                        <p:strVal val="visible"/>
                                      </p:to>
                                    </p:set>
                                    <p:animEffect filter="fade" transition="in">
                                      <p:cBhvr>
                                        <p:cTn dur="1000"/>
                                        <p:tgtEl>
                                          <p:spTgt spid="356">
                                            <p:txEl>
                                              <p:pRg end="3" st="3"/>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4" st="4"/>
                                            </p:txEl>
                                          </p:spTgt>
                                        </p:tgtEl>
                                        <p:attrNameLst>
                                          <p:attrName>style.visibility</p:attrName>
                                        </p:attrNameLst>
                                      </p:cBhvr>
                                      <p:to>
                                        <p:strVal val="visible"/>
                                      </p:to>
                                    </p:set>
                                    <p:animEffect filter="fade" transition="in">
                                      <p:cBhvr>
                                        <p:cTn dur="1000"/>
                                        <p:tgtEl>
                                          <p:spTgt spid="356">
                                            <p:txEl>
                                              <p:pRg end="4" st="4"/>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5" st="5"/>
                                            </p:txEl>
                                          </p:spTgt>
                                        </p:tgtEl>
                                        <p:attrNameLst>
                                          <p:attrName>style.visibility</p:attrName>
                                        </p:attrNameLst>
                                      </p:cBhvr>
                                      <p:to>
                                        <p:strVal val="visible"/>
                                      </p:to>
                                    </p:set>
                                    <p:animEffect filter="fade" transition="in">
                                      <p:cBhvr>
                                        <p:cTn dur="1000"/>
                                        <p:tgtEl>
                                          <p:spTgt spid="356">
                                            <p:txEl>
                                              <p:pRg end="5" st="5"/>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6" st="6"/>
                                            </p:txEl>
                                          </p:spTgt>
                                        </p:tgtEl>
                                        <p:attrNameLst>
                                          <p:attrName>style.visibility</p:attrName>
                                        </p:attrNameLst>
                                      </p:cBhvr>
                                      <p:to>
                                        <p:strVal val="visible"/>
                                      </p:to>
                                    </p:set>
                                    <p:animEffect filter="fade" transition="in">
                                      <p:cBhvr>
                                        <p:cTn dur="1000"/>
                                        <p:tgtEl>
                                          <p:spTgt spid="356">
                                            <p:txEl>
                                              <p:pRg end="6" st="6"/>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7" st="7"/>
                                            </p:txEl>
                                          </p:spTgt>
                                        </p:tgtEl>
                                        <p:attrNameLst>
                                          <p:attrName>style.visibility</p:attrName>
                                        </p:attrNameLst>
                                      </p:cBhvr>
                                      <p:to>
                                        <p:strVal val="visible"/>
                                      </p:to>
                                    </p:set>
                                    <p:animEffect filter="fade" transition="in">
                                      <p:cBhvr>
                                        <p:cTn dur="1000"/>
                                        <p:tgtEl>
                                          <p:spTgt spid="356">
                                            <p:txEl>
                                              <p:pRg end="7" st="7"/>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6">
                                            <p:txEl>
                                              <p:pRg end="8" st="8"/>
                                            </p:txEl>
                                          </p:spTgt>
                                        </p:tgtEl>
                                        <p:attrNameLst>
                                          <p:attrName>style.visibility</p:attrName>
                                        </p:attrNameLst>
                                      </p:cBhvr>
                                      <p:to>
                                        <p:strVal val="visible"/>
                                      </p:to>
                                    </p:set>
                                    <p:animEffect filter="fade" transition="in">
                                      <p:cBhvr>
                                        <p:cTn dur="1000"/>
                                        <p:tgtEl>
                                          <p:spTgt spid="356">
                                            <p:txEl>
                                              <p:pRg end="8" st="8"/>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1000"/>
                                        <p:tgtEl>
                                          <p:spTgt spid="357">
                                            <p:txEl>
                                              <p:pRg end="0" st="0"/>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1000"/>
                                        <p:tgtEl>
                                          <p:spTgt spid="357">
                                            <p:txEl>
                                              <p:pRg end="1" st="1"/>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2" st="2"/>
                                            </p:txEl>
                                          </p:spTgt>
                                        </p:tgtEl>
                                        <p:attrNameLst>
                                          <p:attrName>style.visibility</p:attrName>
                                        </p:attrNameLst>
                                      </p:cBhvr>
                                      <p:to>
                                        <p:strVal val="visible"/>
                                      </p:to>
                                    </p:set>
                                    <p:animEffect filter="fade" transition="in">
                                      <p:cBhvr>
                                        <p:cTn dur="1000"/>
                                        <p:tgtEl>
                                          <p:spTgt spid="357">
                                            <p:txEl>
                                              <p:pRg end="2" st="2"/>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3" st="3"/>
                                            </p:txEl>
                                          </p:spTgt>
                                        </p:tgtEl>
                                        <p:attrNameLst>
                                          <p:attrName>style.visibility</p:attrName>
                                        </p:attrNameLst>
                                      </p:cBhvr>
                                      <p:to>
                                        <p:strVal val="visible"/>
                                      </p:to>
                                    </p:set>
                                    <p:animEffect filter="fade" transition="in">
                                      <p:cBhvr>
                                        <p:cTn dur="1000"/>
                                        <p:tgtEl>
                                          <p:spTgt spid="357">
                                            <p:txEl>
                                              <p:pRg end="3" st="3"/>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4" st="4"/>
                                            </p:txEl>
                                          </p:spTgt>
                                        </p:tgtEl>
                                        <p:attrNameLst>
                                          <p:attrName>style.visibility</p:attrName>
                                        </p:attrNameLst>
                                      </p:cBhvr>
                                      <p:to>
                                        <p:strVal val="visible"/>
                                      </p:to>
                                    </p:set>
                                    <p:animEffect filter="fade" transition="in">
                                      <p:cBhvr>
                                        <p:cTn dur="1000"/>
                                        <p:tgtEl>
                                          <p:spTgt spid="357">
                                            <p:txEl>
                                              <p:pRg end="4" st="4"/>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5" st="5"/>
                                            </p:txEl>
                                          </p:spTgt>
                                        </p:tgtEl>
                                        <p:attrNameLst>
                                          <p:attrName>style.visibility</p:attrName>
                                        </p:attrNameLst>
                                      </p:cBhvr>
                                      <p:to>
                                        <p:strVal val="visible"/>
                                      </p:to>
                                    </p:set>
                                    <p:animEffect filter="fade" transition="in">
                                      <p:cBhvr>
                                        <p:cTn dur="1000"/>
                                        <p:tgtEl>
                                          <p:spTgt spid="357">
                                            <p:txEl>
                                              <p:pRg end="5" st="5"/>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6" st="6"/>
                                            </p:txEl>
                                          </p:spTgt>
                                        </p:tgtEl>
                                        <p:attrNameLst>
                                          <p:attrName>style.visibility</p:attrName>
                                        </p:attrNameLst>
                                      </p:cBhvr>
                                      <p:to>
                                        <p:strVal val="visible"/>
                                      </p:to>
                                    </p:set>
                                    <p:animEffect filter="fade" transition="in">
                                      <p:cBhvr>
                                        <p:cTn dur="1000"/>
                                        <p:tgtEl>
                                          <p:spTgt spid="357">
                                            <p:txEl>
                                              <p:pRg end="6" st="6"/>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7" st="7"/>
                                            </p:txEl>
                                          </p:spTgt>
                                        </p:tgtEl>
                                        <p:attrNameLst>
                                          <p:attrName>style.visibility</p:attrName>
                                        </p:attrNameLst>
                                      </p:cBhvr>
                                      <p:to>
                                        <p:strVal val="visible"/>
                                      </p:to>
                                    </p:set>
                                    <p:animEffect filter="fade" transition="in">
                                      <p:cBhvr>
                                        <p:cTn dur="1000"/>
                                        <p:tgtEl>
                                          <p:spTgt spid="357">
                                            <p:txEl>
                                              <p:pRg end="7" st="7"/>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7">
                                            <p:txEl>
                                              <p:pRg end="8" st="8"/>
                                            </p:txEl>
                                          </p:spTgt>
                                        </p:tgtEl>
                                        <p:attrNameLst>
                                          <p:attrName>style.visibility</p:attrName>
                                        </p:attrNameLst>
                                      </p:cBhvr>
                                      <p:to>
                                        <p:strVal val="visible"/>
                                      </p:to>
                                    </p:set>
                                    <p:animEffect filter="fade" transition="in">
                                      <p:cBhvr>
                                        <p:cTn dur="1000"/>
                                        <p:tgtEl>
                                          <p:spTgt spid="357">
                                            <p:txEl>
                                              <p:pRg end="8" st="8"/>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1000"/>
                                        <p:tgtEl>
                                          <p:spTgt spid="358">
                                            <p:txEl>
                                              <p:pRg end="0" st="0"/>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1" st="1"/>
                                            </p:txEl>
                                          </p:spTgt>
                                        </p:tgtEl>
                                        <p:attrNameLst>
                                          <p:attrName>style.visibility</p:attrName>
                                        </p:attrNameLst>
                                      </p:cBhvr>
                                      <p:to>
                                        <p:strVal val="visible"/>
                                      </p:to>
                                    </p:set>
                                    <p:animEffect filter="fade" transition="in">
                                      <p:cBhvr>
                                        <p:cTn dur="1000"/>
                                        <p:tgtEl>
                                          <p:spTgt spid="358">
                                            <p:txEl>
                                              <p:pRg end="1" st="1"/>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2" st="2"/>
                                            </p:txEl>
                                          </p:spTgt>
                                        </p:tgtEl>
                                        <p:attrNameLst>
                                          <p:attrName>style.visibility</p:attrName>
                                        </p:attrNameLst>
                                      </p:cBhvr>
                                      <p:to>
                                        <p:strVal val="visible"/>
                                      </p:to>
                                    </p:set>
                                    <p:animEffect filter="fade" transition="in">
                                      <p:cBhvr>
                                        <p:cTn dur="1000"/>
                                        <p:tgtEl>
                                          <p:spTgt spid="358">
                                            <p:txEl>
                                              <p:pRg end="2" st="2"/>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3" st="3"/>
                                            </p:txEl>
                                          </p:spTgt>
                                        </p:tgtEl>
                                        <p:attrNameLst>
                                          <p:attrName>style.visibility</p:attrName>
                                        </p:attrNameLst>
                                      </p:cBhvr>
                                      <p:to>
                                        <p:strVal val="visible"/>
                                      </p:to>
                                    </p:set>
                                    <p:animEffect filter="fade" transition="in">
                                      <p:cBhvr>
                                        <p:cTn dur="1000"/>
                                        <p:tgtEl>
                                          <p:spTgt spid="358">
                                            <p:txEl>
                                              <p:pRg end="3" st="3"/>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4" st="4"/>
                                            </p:txEl>
                                          </p:spTgt>
                                        </p:tgtEl>
                                        <p:attrNameLst>
                                          <p:attrName>style.visibility</p:attrName>
                                        </p:attrNameLst>
                                      </p:cBhvr>
                                      <p:to>
                                        <p:strVal val="visible"/>
                                      </p:to>
                                    </p:set>
                                    <p:animEffect filter="fade" transition="in">
                                      <p:cBhvr>
                                        <p:cTn dur="1000"/>
                                        <p:tgtEl>
                                          <p:spTgt spid="358">
                                            <p:txEl>
                                              <p:pRg end="4" st="4"/>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5" st="5"/>
                                            </p:txEl>
                                          </p:spTgt>
                                        </p:tgtEl>
                                        <p:attrNameLst>
                                          <p:attrName>style.visibility</p:attrName>
                                        </p:attrNameLst>
                                      </p:cBhvr>
                                      <p:to>
                                        <p:strVal val="visible"/>
                                      </p:to>
                                    </p:set>
                                    <p:animEffect filter="fade" transition="in">
                                      <p:cBhvr>
                                        <p:cTn dur="1000"/>
                                        <p:tgtEl>
                                          <p:spTgt spid="358">
                                            <p:txEl>
                                              <p:pRg end="5" st="5"/>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6" st="6"/>
                                            </p:txEl>
                                          </p:spTgt>
                                        </p:tgtEl>
                                        <p:attrNameLst>
                                          <p:attrName>style.visibility</p:attrName>
                                        </p:attrNameLst>
                                      </p:cBhvr>
                                      <p:to>
                                        <p:strVal val="visible"/>
                                      </p:to>
                                    </p:set>
                                    <p:animEffect filter="fade" transition="in">
                                      <p:cBhvr>
                                        <p:cTn dur="1000"/>
                                        <p:tgtEl>
                                          <p:spTgt spid="358">
                                            <p:txEl>
                                              <p:pRg end="6" st="6"/>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7" st="7"/>
                                            </p:txEl>
                                          </p:spTgt>
                                        </p:tgtEl>
                                        <p:attrNameLst>
                                          <p:attrName>style.visibility</p:attrName>
                                        </p:attrNameLst>
                                      </p:cBhvr>
                                      <p:to>
                                        <p:strVal val="visible"/>
                                      </p:to>
                                    </p:set>
                                    <p:animEffect filter="fade" transition="in">
                                      <p:cBhvr>
                                        <p:cTn dur="1000"/>
                                        <p:tgtEl>
                                          <p:spTgt spid="358">
                                            <p:txEl>
                                              <p:pRg end="7" st="7"/>
                                            </p:txEl>
                                          </p:spTgt>
                                        </p:tgtEl>
                                      </p:cBhvr>
                                    </p:animEffect>
                                  </p:childTnLst>
                                </p:cTn>
                              </p:par>
                              <p:par>
                                <p:cTn fill="hold" nodeType="withEffect" presetClass="entr" presetID="10" presetSubtype="0">
                                  <p:stCondLst>
                                    <p:cond delay="1500"/>
                                  </p:stCondLst>
                                  <p:childTnLst>
                                    <p:set>
                                      <p:cBhvr>
                                        <p:cTn dur="1" fill="hold">
                                          <p:stCondLst>
                                            <p:cond delay="0"/>
                                          </p:stCondLst>
                                        </p:cTn>
                                        <p:tgtEl>
                                          <p:spTgt spid="358">
                                            <p:txEl>
                                              <p:pRg end="8" st="8"/>
                                            </p:txEl>
                                          </p:spTgt>
                                        </p:tgtEl>
                                        <p:attrNameLst>
                                          <p:attrName>style.visibility</p:attrName>
                                        </p:attrNameLst>
                                      </p:cBhvr>
                                      <p:to>
                                        <p:strVal val="visible"/>
                                      </p:to>
                                    </p:set>
                                    <p:animEffect filter="fade" transition="in">
                                      <p:cBhvr>
                                        <p:cTn dur="1000"/>
                                        <p:tgtEl>
                                          <p:spTgt spid="35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1000"/>
                                        <p:tgtEl>
                                          <p:spTgt spid="3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1000"/>
                                        <p:tgtEl>
                                          <p:spTgt spid="3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42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4400"/>
              <a:buFont typeface="Asap"/>
              <a:buNone/>
              <a:defRPr b="0" i="0" sz="44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4"/>
          <p:cNvSpPr/>
          <p:nvPr/>
        </p:nvSpPr>
        <p:spPr>
          <a:xfrm>
            <a:off x="0" y="6176963"/>
            <a:ext cx="12192000" cy="681037"/>
          </a:xfrm>
          <a:prstGeom prst="rect">
            <a:avLst/>
          </a:prstGeom>
          <a:solidFill>
            <a:srgbClr val="263C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pic>
        <p:nvPicPr>
          <p:cNvPr id="36" name="Google Shape;36;p4"/>
          <p:cNvPicPr preferRelativeResize="0"/>
          <p:nvPr/>
        </p:nvPicPr>
        <p:blipFill rotWithShape="1">
          <a:blip r:embed="rId2">
            <a:alphaModFix/>
          </a:blip>
          <a:srcRect b="0" l="0" r="0" t="0"/>
          <a:stretch/>
        </p:blipFill>
        <p:spPr>
          <a:xfrm>
            <a:off x="641879" y="6268537"/>
            <a:ext cx="2377926" cy="452938"/>
          </a:xfrm>
          <a:prstGeom prst="rect">
            <a:avLst/>
          </a:prstGeom>
          <a:noFill/>
          <a:ln>
            <a:noFill/>
          </a:ln>
        </p:spPr>
      </p:pic>
      <p:sp>
        <p:nvSpPr>
          <p:cNvPr id="37" name="Google Shape;37;p4"/>
          <p:cNvSpPr txBox="1"/>
          <p:nvPr/>
        </p:nvSpPr>
        <p:spPr>
          <a:xfrm>
            <a:off x="6923980" y="6335893"/>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cap="none" strike="noStrike">
                <a:solidFill>
                  <a:schemeClr val="lt1"/>
                </a:solidFill>
                <a:latin typeface="Asap"/>
                <a:ea typeface="Asap"/>
                <a:cs typeface="Asap"/>
                <a:sym typeface="Asap"/>
              </a:rPr>
              <a:t>+ 421 2 2092 8xxx kontakt@vicepremier.gov.sk </a:t>
            </a:r>
            <a:endParaRPr/>
          </a:p>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p:txBody>
      </p:sp>
      <p:sp>
        <p:nvSpPr>
          <p:cNvPr id="38" name="Google Shape;38;p4"/>
          <p:cNvSpPr txBox="1"/>
          <p:nvPr/>
        </p:nvSpPr>
        <p:spPr>
          <a:xfrm>
            <a:off x="9301906" y="6334918"/>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cap="none" strike="noStrike">
                <a:solidFill>
                  <a:schemeClr val="lt1"/>
                </a:solidFill>
                <a:latin typeface="Asap"/>
                <a:ea typeface="Asap"/>
                <a:cs typeface="Asap"/>
                <a:sym typeface="Asap"/>
              </a:rPr>
              <a:t>Štefánikova 15 - 811 05 Bratislava </a:t>
            </a:r>
            <a:r>
              <a:rPr b="0" i="0" lang="sk-SK" sz="1000" u="none" cap="none" strike="noStrike">
                <a:solidFill>
                  <a:srgbClr val="FF0000"/>
                </a:solidFill>
                <a:latin typeface="Asap"/>
                <a:ea typeface="Asap"/>
                <a:cs typeface="Asap"/>
                <a:sym typeface="Asap"/>
              </a:rPr>
              <a:t>www.vicepremier.gov.sk </a:t>
            </a:r>
            <a:endParaRPr/>
          </a:p>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p:txBody>
      </p:sp>
      <p:cxnSp>
        <p:nvCxnSpPr>
          <p:cNvPr id="39" name="Google Shape;39;p4"/>
          <p:cNvCxnSpPr/>
          <p:nvPr/>
        </p:nvCxnSpPr>
        <p:spPr>
          <a:xfrm rot="10800000">
            <a:off x="5748846" y="24939"/>
            <a:ext cx="694308" cy="0"/>
          </a:xfrm>
          <a:prstGeom prst="straightConnector1">
            <a:avLst/>
          </a:prstGeom>
          <a:noFill/>
          <a:ln cap="flat" cmpd="sng" w="57150">
            <a:solidFill>
              <a:srgbClr val="ED1C24"/>
            </a:solidFill>
            <a:prstDash val="solid"/>
            <a:miter lim="800000"/>
            <a:headEnd len="sm" w="sm" type="none"/>
            <a:tailEnd len="sm" w="sm" type="none"/>
          </a:ln>
        </p:spPr>
      </p:cxnSp>
      <p:cxnSp>
        <p:nvCxnSpPr>
          <p:cNvPr id="40" name="Google Shape;40;p4"/>
          <p:cNvCxnSpPr/>
          <p:nvPr/>
        </p:nvCxnSpPr>
        <p:spPr>
          <a:xfrm rot="10800000">
            <a:off x="0" y="1844675"/>
            <a:ext cx="694308" cy="0"/>
          </a:xfrm>
          <a:prstGeom prst="straightConnector1">
            <a:avLst/>
          </a:prstGeom>
          <a:noFill/>
          <a:ln cap="flat" cmpd="sng" w="57150">
            <a:solidFill>
              <a:schemeClr val="lt2"/>
            </a:solidFill>
            <a:prstDash val="solid"/>
            <a:miter lim="800000"/>
            <a:headEnd len="sm" w="sm" type="none"/>
            <a:tailEnd len="sm" w="sm" type="none"/>
          </a:ln>
        </p:spPr>
      </p:cxnSp>
      <p:cxnSp>
        <p:nvCxnSpPr>
          <p:cNvPr id="41" name="Google Shape;41;p4"/>
          <p:cNvCxnSpPr/>
          <p:nvPr/>
        </p:nvCxnSpPr>
        <p:spPr>
          <a:xfrm rot="10800000">
            <a:off x="11497692" y="4625975"/>
            <a:ext cx="694308"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9" name="Shape 359"/>
        <p:cNvGrpSpPr/>
        <p:nvPr/>
      </p:nvGrpSpPr>
      <p:grpSpPr>
        <a:xfrm>
          <a:off x="0" y="0"/>
          <a:ext cx="0" cy="0"/>
          <a:chOff x="0" y="0"/>
          <a:chExt cx="0" cy="0"/>
        </a:xfrm>
      </p:grpSpPr>
      <p:sp>
        <p:nvSpPr>
          <p:cNvPr id="360" name="Google Shape;360;p31"/>
          <p:cNvSpPr/>
          <p:nvPr/>
        </p:nvSpPr>
        <p:spPr>
          <a:xfrm>
            <a:off x="0" y="6176963"/>
            <a:ext cx="12192000" cy="681037"/>
          </a:xfrm>
          <a:prstGeom prst="rect">
            <a:avLst/>
          </a:prstGeom>
          <a:solidFill>
            <a:srgbClr val="263C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pic>
        <p:nvPicPr>
          <p:cNvPr id="361" name="Google Shape;361;p31"/>
          <p:cNvPicPr preferRelativeResize="0"/>
          <p:nvPr/>
        </p:nvPicPr>
        <p:blipFill rotWithShape="1">
          <a:blip r:embed="rId2">
            <a:alphaModFix/>
          </a:blip>
          <a:srcRect b="0" l="0" r="0" t="0"/>
          <a:stretch/>
        </p:blipFill>
        <p:spPr>
          <a:xfrm>
            <a:off x="641879" y="6268537"/>
            <a:ext cx="2377926" cy="452938"/>
          </a:xfrm>
          <a:prstGeom prst="rect">
            <a:avLst/>
          </a:prstGeom>
          <a:noFill/>
          <a:ln>
            <a:noFill/>
          </a:ln>
        </p:spPr>
      </p:pic>
      <p:sp>
        <p:nvSpPr>
          <p:cNvPr id="362" name="Google Shape;362;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4400"/>
              <a:buFont typeface="Asap"/>
              <a:buNone/>
              <a:defRPr b="0" i="0" sz="44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3" name="Google Shape;363;p31"/>
          <p:cNvSpPr txBox="1"/>
          <p:nvPr>
            <p:ph idx="1" type="body"/>
          </p:nvPr>
        </p:nvSpPr>
        <p:spPr>
          <a:xfrm>
            <a:off x="838200" y="1825625"/>
            <a:ext cx="5181600" cy="4270372"/>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64" name="Google Shape;364;p31"/>
          <p:cNvSpPr txBox="1"/>
          <p:nvPr>
            <p:ph idx="2" type="body"/>
          </p:nvPr>
        </p:nvSpPr>
        <p:spPr>
          <a:xfrm>
            <a:off x="6172200" y="1825625"/>
            <a:ext cx="5181600" cy="4270372"/>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65" name="Google Shape;365;p31"/>
          <p:cNvSpPr txBox="1"/>
          <p:nvPr/>
        </p:nvSpPr>
        <p:spPr>
          <a:xfrm>
            <a:off x="6923980" y="6335893"/>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strike="noStrike">
                <a:solidFill>
                  <a:schemeClr val="lt1"/>
                </a:solidFill>
                <a:latin typeface="Asap"/>
                <a:ea typeface="Asap"/>
                <a:cs typeface="Asap"/>
                <a:sym typeface="Asap"/>
              </a:rPr>
              <a:t>+ 421 2 2092 8xxx kontakt@vicepremier.gov.sk </a:t>
            </a:r>
            <a:endParaRPr/>
          </a:p>
          <a:p>
            <a:pPr indent="0" lvl="0" marL="0" marR="0" rtl="0" algn="l">
              <a:spcBef>
                <a:spcPts val="0"/>
              </a:spcBef>
              <a:spcAft>
                <a:spcPts val="0"/>
              </a:spcAft>
              <a:buNone/>
            </a:pPr>
            <a:r>
              <a:t/>
            </a:r>
            <a:endParaRPr sz="1000">
              <a:solidFill>
                <a:schemeClr val="lt1"/>
              </a:solidFill>
              <a:latin typeface="Asap"/>
              <a:ea typeface="Asap"/>
              <a:cs typeface="Asap"/>
              <a:sym typeface="Asap"/>
            </a:endParaRPr>
          </a:p>
        </p:txBody>
      </p:sp>
      <p:sp>
        <p:nvSpPr>
          <p:cNvPr id="366" name="Google Shape;366;p31"/>
          <p:cNvSpPr txBox="1"/>
          <p:nvPr/>
        </p:nvSpPr>
        <p:spPr>
          <a:xfrm>
            <a:off x="9301906" y="6334918"/>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strike="noStrike">
                <a:solidFill>
                  <a:schemeClr val="lt1"/>
                </a:solidFill>
                <a:latin typeface="Asap"/>
                <a:ea typeface="Asap"/>
                <a:cs typeface="Asap"/>
                <a:sym typeface="Asap"/>
              </a:rPr>
              <a:t>Štefánikova 15 - 811 05 Bratislava </a:t>
            </a:r>
            <a:r>
              <a:rPr b="0" i="0" lang="sk-SK" sz="1000" u="none" strike="noStrike">
                <a:solidFill>
                  <a:srgbClr val="FF0000"/>
                </a:solidFill>
                <a:latin typeface="Asap"/>
                <a:ea typeface="Asap"/>
                <a:cs typeface="Asap"/>
                <a:sym typeface="Asap"/>
              </a:rPr>
              <a:t>www.vicepremier.gov.sk </a:t>
            </a:r>
            <a:endParaRPr/>
          </a:p>
          <a:p>
            <a:pPr indent="0" lvl="0" marL="0" marR="0" rtl="0" algn="l">
              <a:spcBef>
                <a:spcPts val="0"/>
              </a:spcBef>
              <a:spcAft>
                <a:spcPts val="0"/>
              </a:spcAft>
              <a:buNone/>
            </a:pPr>
            <a:r>
              <a:t/>
            </a:r>
            <a:endParaRPr sz="1000">
              <a:solidFill>
                <a:schemeClr val="lt1"/>
              </a:solidFill>
              <a:latin typeface="Asap"/>
              <a:ea typeface="Asap"/>
              <a:cs typeface="Asap"/>
              <a:sym typeface="Asap"/>
            </a:endParaRPr>
          </a:p>
        </p:txBody>
      </p:sp>
      <p:cxnSp>
        <p:nvCxnSpPr>
          <p:cNvPr id="367" name="Google Shape;367;p31"/>
          <p:cNvCxnSpPr/>
          <p:nvPr/>
        </p:nvCxnSpPr>
        <p:spPr>
          <a:xfrm rot="10800000">
            <a:off x="5748846" y="24939"/>
            <a:ext cx="694308" cy="0"/>
          </a:xfrm>
          <a:prstGeom prst="straightConnector1">
            <a:avLst/>
          </a:prstGeom>
          <a:noFill/>
          <a:ln cap="flat" cmpd="sng" w="57150">
            <a:solidFill>
              <a:srgbClr val="ED1C24"/>
            </a:solidFill>
            <a:prstDash val="solid"/>
            <a:miter lim="800000"/>
            <a:headEnd len="sm" w="sm" type="none"/>
            <a:tailEnd len="sm" w="sm" type="none"/>
          </a:ln>
        </p:spPr>
      </p:cxnSp>
      <p:cxnSp>
        <p:nvCxnSpPr>
          <p:cNvPr id="368" name="Google Shape;368;p31"/>
          <p:cNvCxnSpPr/>
          <p:nvPr/>
        </p:nvCxnSpPr>
        <p:spPr>
          <a:xfrm rot="10800000">
            <a:off x="0" y="1844675"/>
            <a:ext cx="694308" cy="0"/>
          </a:xfrm>
          <a:prstGeom prst="straightConnector1">
            <a:avLst/>
          </a:prstGeom>
          <a:noFill/>
          <a:ln cap="flat" cmpd="sng" w="57150">
            <a:solidFill>
              <a:schemeClr val="lt2"/>
            </a:solidFill>
            <a:prstDash val="solid"/>
            <a:miter lim="800000"/>
            <a:headEnd len="sm" w="sm" type="none"/>
            <a:tailEnd len="sm" w="sm" type="none"/>
          </a:ln>
        </p:spPr>
      </p:cxnSp>
      <p:cxnSp>
        <p:nvCxnSpPr>
          <p:cNvPr id="369" name="Google Shape;369;p31"/>
          <p:cNvCxnSpPr/>
          <p:nvPr/>
        </p:nvCxnSpPr>
        <p:spPr>
          <a:xfrm rot="10800000">
            <a:off x="11497692" y="4625975"/>
            <a:ext cx="694308"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70" name="Shape 370"/>
        <p:cNvGrpSpPr/>
        <p:nvPr/>
      </p:nvGrpSpPr>
      <p:grpSpPr>
        <a:xfrm>
          <a:off x="0" y="0"/>
          <a:ext cx="0" cy="0"/>
          <a:chOff x="0" y="0"/>
          <a:chExt cx="0" cy="0"/>
        </a:xfrm>
      </p:grpSpPr>
      <p:sp>
        <p:nvSpPr>
          <p:cNvPr id="371" name="Google Shape;371;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4400"/>
              <a:buFont typeface="Asap"/>
              <a:buNone/>
              <a:defRPr b="0" i="0" sz="4400" u="none" cap="none" strike="noStrike">
                <a:solidFill>
                  <a:schemeClr val="dk1"/>
                </a:solidFill>
                <a:latin typeface="Asap"/>
                <a:ea typeface="Asap"/>
                <a:cs typeface="Asap"/>
                <a:sym typeface="Asap"/>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2" name="Google Shape;372;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7F7F7F"/>
              </a:buClr>
              <a:buSzPts val="2400"/>
              <a:buFont typeface="Arial"/>
              <a:buNone/>
              <a:defRPr b="0" i="0" sz="2400" u="none" cap="none" strike="noStrike">
                <a:solidFill>
                  <a:srgbClr val="7F7F7F"/>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2000"/>
              <a:buFont typeface="Arial"/>
              <a:buNone/>
              <a:defRPr b="1" i="0" sz="20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800"/>
              <a:buFont typeface="Arial"/>
              <a:buNone/>
              <a:defRPr b="1" i="0" sz="18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600"/>
              <a:buFont typeface="Arial"/>
              <a:buNone/>
              <a:defRPr b="1" i="0" sz="16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600"/>
              <a:buFont typeface="Arial"/>
              <a:buNone/>
              <a:defRPr b="1" i="0" sz="1600" u="none" cap="none" strike="noStrike">
                <a:solidFill>
                  <a:srgbClr val="7F7F7F"/>
                </a:solidFill>
                <a:latin typeface="Asap"/>
                <a:ea typeface="Asap"/>
                <a:cs typeface="Asap"/>
                <a:sym typeface="Asap"/>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9pPr>
          </a:lstStyle>
          <a:p/>
        </p:txBody>
      </p:sp>
      <p:sp>
        <p:nvSpPr>
          <p:cNvPr id="373" name="Google Shape;373;p32"/>
          <p:cNvSpPr txBox="1"/>
          <p:nvPr>
            <p:ph idx="2" type="body"/>
          </p:nvPr>
        </p:nvSpPr>
        <p:spPr>
          <a:xfrm>
            <a:off x="839788" y="2505075"/>
            <a:ext cx="5157787" cy="358139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74" name="Google Shape;374;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rgbClr val="7F7F7F"/>
              </a:buClr>
              <a:buSzPts val="2400"/>
              <a:buFont typeface="Arial"/>
              <a:buNone/>
              <a:defRPr b="0" i="0" sz="2400" u="none" cap="none" strike="noStrike">
                <a:solidFill>
                  <a:srgbClr val="7F7F7F"/>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2000"/>
              <a:buFont typeface="Arial"/>
              <a:buNone/>
              <a:defRPr b="1" i="0" sz="20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800"/>
              <a:buFont typeface="Arial"/>
              <a:buNone/>
              <a:defRPr b="1" i="0" sz="18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600"/>
              <a:buFont typeface="Arial"/>
              <a:buNone/>
              <a:defRPr b="1" i="0" sz="16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600"/>
              <a:buFont typeface="Arial"/>
              <a:buNone/>
              <a:defRPr b="1" i="0" sz="1600" u="none" cap="none" strike="noStrike">
                <a:solidFill>
                  <a:srgbClr val="7F7F7F"/>
                </a:solidFill>
                <a:latin typeface="Asap"/>
                <a:ea typeface="Asap"/>
                <a:cs typeface="Asap"/>
                <a:sym typeface="Asap"/>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sap"/>
                <a:ea typeface="Asap"/>
                <a:cs typeface="Asap"/>
                <a:sym typeface="Asap"/>
              </a:defRPr>
            </a:lvl9pPr>
          </a:lstStyle>
          <a:p/>
        </p:txBody>
      </p:sp>
      <p:sp>
        <p:nvSpPr>
          <p:cNvPr id="375" name="Google Shape;375;p32"/>
          <p:cNvSpPr txBox="1"/>
          <p:nvPr>
            <p:ph idx="4" type="body"/>
          </p:nvPr>
        </p:nvSpPr>
        <p:spPr>
          <a:xfrm>
            <a:off x="6172200" y="2505075"/>
            <a:ext cx="5183188" cy="358139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376" name="Google Shape;376;p32"/>
          <p:cNvSpPr/>
          <p:nvPr/>
        </p:nvSpPr>
        <p:spPr>
          <a:xfrm>
            <a:off x="0" y="6176963"/>
            <a:ext cx="12192000" cy="681037"/>
          </a:xfrm>
          <a:prstGeom prst="rect">
            <a:avLst/>
          </a:prstGeom>
          <a:solidFill>
            <a:srgbClr val="263C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sap"/>
              <a:ea typeface="Asap"/>
              <a:cs typeface="Asap"/>
              <a:sym typeface="Asap"/>
            </a:endParaRPr>
          </a:p>
        </p:txBody>
      </p:sp>
      <p:pic>
        <p:nvPicPr>
          <p:cNvPr id="377" name="Google Shape;377;p32"/>
          <p:cNvPicPr preferRelativeResize="0"/>
          <p:nvPr/>
        </p:nvPicPr>
        <p:blipFill rotWithShape="1">
          <a:blip r:embed="rId2">
            <a:alphaModFix/>
          </a:blip>
          <a:srcRect b="0" l="0" r="0" t="0"/>
          <a:stretch/>
        </p:blipFill>
        <p:spPr>
          <a:xfrm>
            <a:off x="641879" y="6268537"/>
            <a:ext cx="2377926" cy="452938"/>
          </a:xfrm>
          <a:prstGeom prst="rect">
            <a:avLst/>
          </a:prstGeom>
          <a:noFill/>
          <a:ln>
            <a:noFill/>
          </a:ln>
        </p:spPr>
      </p:pic>
      <p:sp>
        <p:nvSpPr>
          <p:cNvPr id="378" name="Google Shape;378;p32"/>
          <p:cNvSpPr txBox="1"/>
          <p:nvPr/>
        </p:nvSpPr>
        <p:spPr>
          <a:xfrm>
            <a:off x="6923980" y="6335893"/>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strike="noStrike">
                <a:solidFill>
                  <a:schemeClr val="lt1"/>
                </a:solidFill>
                <a:latin typeface="Asap"/>
                <a:ea typeface="Asap"/>
                <a:cs typeface="Asap"/>
                <a:sym typeface="Asap"/>
              </a:rPr>
              <a:t>+ 421 2 2092 8xxx kontakt@vicepremier.gov.sk </a:t>
            </a:r>
            <a:endParaRPr/>
          </a:p>
          <a:p>
            <a:pPr indent="0" lvl="0" marL="0" marR="0" rtl="0" algn="l">
              <a:spcBef>
                <a:spcPts val="0"/>
              </a:spcBef>
              <a:spcAft>
                <a:spcPts val="0"/>
              </a:spcAft>
              <a:buNone/>
            </a:pPr>
            <a:r>
              <a:t/>
            </a:r>
            <a:endParaRPr sz="1000">
              <a:solidFill>
                <a:schemeClr val="lt1"/>
              </a:solidFill>
              <a:latin typeface="Asap"/>
              <a:ea typeface="Asap"/>
              <a:cs typeface="Asap"/>
              <a:sym typeface="Asap"/>
            </a:endParaRPr>
          </a:p>
        </p:txBody>
      </p:sp>
      <p:sp>
        <p:nvSpPr>
          <p:cNvPr id="379" name="Google Shape;379;p32"/>
          <p:cNvSpPr txBox="1"/>
          <p:nvPr/>
        </p:nvSpPr>
        <p:spPr>
          <a:xfrm>
            <a:off x="9301906" y="6334918"/>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strike="noStrike">
                <a:solidFill>
                  <a:schemeClr val="lt1"/>
                </a:solidFill>
                <a:latin typeface="Asap"/>
                <a:ea typeface="Asap"/>
                <a:cs typeface="Asap"/>
                <a:sym typeface="Asap"/>
              </a:rPr>
              <a:t>Štefánikova 15 - 811 05 Bratislava </a:t>
            </a:r>
            <a:r>
              <a:rPr b="0" i="0" lang="sk-SK" sz="1000" u="none" strike="noStrike">
                <a:solidFill>
                  <a:srgbClr val="FF0000"/>
                </a:solidFill>
                <a:latin typeface="Asap"/>
                <a:ea typeface="Asap"/>
                <a:cs typeface="Asap"/>
                <a:sym typeface="Asap"/>
              </a:rPr>
              <a:t>www.vicepremier.gov.sk </a:t>
            </a:r>
            <a:endParaRPr/>
          </a:p>
          <a:p>
            <a:pPr indent="0" lvl="0" marL="0" marR="0" rtl="0" algn="l">
              <a:spcBef>
                <a:spcPts val="0"/>
              </a:spcBef>
              <a:spcAft>
                <a:spcPts val="0"/>
              </a:spcAft>
              <a:buNone/>
            </a:pPr>
            <a:r>
              <a:t/>
            </a:r>
            <a:endParaRPr sz="1000">
              <a:solidFill>
                <a:schemeClr val="lt1"/>
              </a:solidFill>
              <a:latin typeface="Asap"/>
              <a:ea typeface="Asap"/>
              <a:cs typeface="Asap"/>
              <a:sym typeface="Asap"/>
            </a:endParaRPr>
          </a:p>
        </p:txBody>
      </p:sp>
      <p:cxnSp>
        <p:nvCxnSpPr>
          <p:cNvPr id="380" name="Google Shape;380;p32"/>
          <p:cNvCxnSpPr/>
          <p:nvPr/>
        </p:nvCxnSpPr>
        <p:spPr>
          <a:xfrm rot="10800000">
            <a:off x="5748846" y="24939"/>
            <a:ext cx="694308" cy="0"/>
          </a:xfrm>
          <a:prstGeom prst="straightConnector1">
            <a:avLst/>
          </a:prstGeom>
          <a:noFill/>
          <a:ln cap="flat" cmpd="sng" w="57150">
            <a:solidFill>
              <a:srgbClr val="ED1C24"/>
            </a:solidFill>
            <a:prstDash val="solid"/>
            <a:miter lim="800000"/>
            <a:headEnd len="sm" w="sm" type="none"/>
            <a:tailEnd len="sm" w="sm" type="none"/>
          </a:ln>
        </p:spPr>
      </p:cxnSp>
      <p:cxnSp>
        <p:nvCxnSpPr>
          <p:cNvPr id="381" name="Google Shape;381;p32"/>
          <p:cNvCxnSpPr/>
          <p:nvPr/>
        </p:nvCxnSpPr>
        <p:spPr>
          <a:xfrm rot="10800000">
            <a:off x="0" y="1844675"/>
            <a:ext cx="694308" cy="0"/>
          </a:xfrm>
          <a:prstGeom prst="straightConnector1">
            <a:avLst/>
          </a:prstGeom>
          <a:noFill/>
          <a:ln cap="flat" cmpd="sng" w="57150">
            <a:solidFill>
              <a:schemeClr val="lt2"/>
            </a:solidFill>
            <a:prstDash val="solid"/>
            <a:miter lim="800000"/>
            <a:headEnd len="sm" w="sm" type="none"/>
            <a:tailEnd len="sm" w="sm" type="none"/>
          </a:ln>
        </p:spPr>
      </p:cxnSp>
      <p:cxnSp>
        <p:nvCxnSpPr>
          <p:cNvPr id="382" name="Google Shape;382;p32"/>
          <p:cNvCxnSpPr/>
          <p:nvPr/>
        </p:nvCxnSpPr>
        <p:spPr>
          <a:xfrm rot="10800000">
            <a:off x="11497692" y="4625975"/>
            <a:ext cx="694308"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spTree>
      <p:nvGrpSpPr>
        <p:cNvPr id="42" name="Shape 42"/>
        <p:cNvGrpSpPr/>
        <p:nvPr/>
      </p:nvGrpSpPr>
      <p:grpSpPr>
        <a:xfrm>
          <a:off x="0" y="0"/>
          <a:ext cx="0" cy="0"/>
          <a:chOff x="0" y="0"/>
          <a:chExt cx="0" cy="0"/>
        </a:xfrm>
      </p:grpSpPr>
      <p:pic>
        <p:nvPicPr>
          <p:cNvPr id="43" name="Google Shape;43;p5"/>
          <p:cNvPicPr preferRelativeResize="0"/>
          <p:nvPr/>
        </p:nvPicPr>
        <p:blipFill rotWithShape="1">
          <a:blip r:embed="rId2">
            <a:alphaModFix/>
          </a:blip>
          <a:srcRect b="0" l="0" r="0" t="0"/>
          <a:stretch/>
        </p:blipFill>
        <p:spPr>
          <a:xfrm>
            <a:off x="0" y="-990600"/>
            <a:ext cx="12192000" cy="8839200"/>
          </a:xfrm>
          <a:prstGeom prst="rect">
            <a:avLst/>
          </a:prstGeom>
          <a:noFill/>
          <a:ln>
            <a:noFill/>
          </a:ln>
        </p:spPr>
      </p:pic>
      <p:sp>
        <p:nvSpPr>
          <p:cNvPr id="44" name="Google Shape;44;p5"/>
          <p:cNvSpPr txBox="1"/>
          <p:nvPr/>
        </p:nvSpPr>
        <p:spPr>
          <a:xfrm>
            <a:off x="838200" y="1186880"/>
            <a:ext cx="3964619" cy="19556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63C80"/>
              </a:buClr>
              <a:buSzPts val="4000"/>
              <a:buFont typeface="Asap"/>
              <a:buNone/>
            </a:pPr>
            <a:r>
              <a:rPr b="1" i="0" lang="sk-SK" sz="4000" u="none" cap="none" strike="noStrike">
                <a:solidFill>
                  <a:srgbClr val="263C80"/>
                </a:solidFill>
                <a:latin typeface="Asap"/>
                <a:ea typeface="Asap"/>
                <a:cs typeface="Asap"/>
                <a:sym typeface="Asap"/>
              </a:rPr>
              <a:t>Ďakujem </a:t>
            </a:r>
            <a:br>
              <a:rPr b="1" i="0" lang="sk-SK" sz="4000" u="none" cap="none" strike="noStrike">
                <a:solidFill>
                  <a:srgbClr val="263C80"/>
                </a:solidFill>
                <a:latin typeface="Asap"/>
                <a:ea typeface="Asap"/>
                <a:cs typeface="Asap"/>
                <a:sym typeface="Asap"/>
              </a:rPr>
            </a:br>
            <a:r>
              <a:rPr b="1" i="0" lang="sk-SK" sz="4000" u="none" cap="none" strike="noStrike">
                <a:solidFill>
                  <a:srgbClr val="263C80"/>
                </a:solidFill>
                <a:latin typeface="Asap"/>
                <a:ea typeface="Asap"/>
                <a:cs typeface="Asap"/>
                <a:sym typeface="Asap"/>
              </a:rPr>
              <a:t>za pozornosť</a:t>
            </a:r>
            <a:endParaRPr/>
          </a:p>
        </p:txBody>
      </p:sp>
      <p:cxnSp>
        <p:nvCxnSpPr>
          <p:cNvPr id="45" name="Google Shape;45;p5"/>
          <p:cNvCxnSpPr/>
          <p:nvPr/>
        </p:nvCxnSpPr>
        <p:spPr>
          <a:xfrm rot="10800000">
            <a:off x="0" y="3629971"/>
            <a:ext cx="336665" cy="0"/>
          </a:xfrm>
          <a:prstGeom prst="straightConnector1">
            <a:avLst/>
          </a:prstGeom>
          <a:noFill/>
          <a:ln cap="flat" cmpd="sng" w="38100">
            <a:solidFill>
              <a:srgbClr val="D1D3D4"/>
            </a:solidFill>
            <a:prstDash val="solid"/>
            <a:miter lim="800000"/>
            <a:headEnd len="sm" w="sm" type="none"/>
            <a:tailEnd len="sm" w="sm" type="none"/>
          </a:ln>
        </p:spPr>
      </p:cxnSp>
      <p:cxnSp>
        <p:nvCxnSpPr>
          <p:cNvPr id="46" name="Google Shape;46;p5"/>
          <p:cNvCxnSpPr/>
          <p:nvPr/>
        </p:nvCxnSpPr>
        <p:spPr>
          <a:xfrm rot="10800000">
            <a:off x="7891444" y="1384294"/>
            <a:ext cx="336665" cy="0"/>
          </a:xfrm>
          <a:prstGeom prst="straightConnector1">
            <a:avLst/>
          </a:prstGeom>
          <a:noFill/>
          <a:ln cap="flat" cmpd="sng" w="38100">
            <a:solidFill>
              <a:srgbClr val="0055A1"/>
            </a:solidFill>
            <a:prstDash val="solid"/>
            <a:miter lim="800000"/>
            <a:headEnd len="sm" w="sm" type="none"/>
            <a:tailEnd len="sm" w="sm" type="none"/>
          </a:ln>
        </p:spPr>
      </p:cxnSp>
      <p:cxnSp>
        <p:nvCxnSpPr>
          <p:cNvPr id="47" name="Google Shape;47;p5"/>
          <p:cNvCxnSpPr/>
          <p:nvPr/>
        </p:nvCxnSpPr>
        <p:spPr>
          <a:xfrm rot="10800000">
            <a:off x="11142925" y="6197455"/>
            <a:ext cx="336665" cy="0"/>
          </a:xfrm>
          <a:prstGeom prst="straightConnector1">
            <a:avLst/>
          </a:prstGeom>
          <a:noFill/>
          <a:ln cap="flat" cmpd="sng" w="38100">
            <a:solidFill>
              <a:srgbClr val="ED1C24"/>
            </a:solidFill>
            <a:prstDash val="solid"/>
            <a:miter lim="800000"/>
            <a:headEnd len="sm" w="sm" type="none"/>
            <a:tailEnd len="sm" w="sm" type="none"/>
          </a:ln>
        </p:spPr>
      </p:cxnSp>
      <p:sp>
        <p:nvSpPr>
          <p:cNvPr id="48" name="Google Shape;48;p5"/>
          <p:cNvSpPr txBox="1"/>
          <p:nvPr>
            <p:ph idx="1" type="body"/>
          </p:nvPr>
        </p:nvSpPr>
        <p:spPr>
          <a:xfrm>
            <a:off x="838200" y="5510204"/>
            <a:ext cx="3478212" cy="1347788"/>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10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2000"/>
                                        <p:tgtEl>
                                          <p:spTgt spid="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0" st="0"/>
                                            </p:txEl>
                                          </p:spTgt>
                                        </p:tgtEl>
                                        <p:attrNameLst>
                                          <p:attrName>style.visibility</p:attrName>
                                        </p:attrNameLst>
                                      </p:cBhvr>
                                      <p:to>
                                        <p:strVal val="visible"/>
                                      </p:to>
                                    </p:set>
                                    <p:anim calcmode="lin" valueType="num">
                                      <p:cBhvr additive="base">
                                        <p:cTn dur="1500"/>
                                        <p:tgtEl>
                                          <p:spTgt spid="4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1" st="1"/>
                                            </p:txEl>
                                          </p:spTgt>
                                        </p:tgtEl>
                                        <p:attrNameLst>
                                          <p:attrName>style.visibility</p:attrName>
                                        </p:attrNameLst>
                                      </p:cBhvr>
                                      <p:to>
                                        <p:strVal val="visible"/>
                                      </p:to>
                                    </p:set>
                                    <p:anim calcmode="lin" valueType="num">
                                      <p:cBhvr additive="base">
                                        <p:cTn dur="1500"/>
                                        <p:tgtEl>
                                          <p:spTgt spid="4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2" st="2"/>
                                            </p:txEl>
                                          </p:spTgt>
                                        </p:tgtEl>
                                        <p:attrNameLst>
                                          <p:attrName>style.visibility</p:attrName>
                                        </p:attrNameLst>
                                      </p:cBhvr>
                                      <p:to>
                                        <p:strVal val="visible"/>
                                      </p:to>
                                    </p:set>
                                    <p:anim calcmode="lin" valueType="num">
                                      <p:cBhvr additive="base">
                                        <p:cTn dur="1500"/>
                                        <p:tgtEl>
                                          <p:spTgt spid="4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3" st="3"/>
                                            </p:txEl>
                                          </p:spTgt>
                                        </p:tgtEl>
                                        <p:attrNameLst>
                                          <p:attrName>style.visibility</p:attrName>
                                        </p:attrNameLst>
                                      </p:cBhvr>
                                      <p:to>
                                        <p:strVal val="visible"/>
                                      </p:to>
                                    </p:set>
                                    <p:anim calcmode="lin" valueType="num">
                                      <p:cBhvr additive="base">
                                        <p:cTn dur="1500"/>
                                        <p:tgtEl>
                                          <p:spTgt spid="4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4" st="4"/>
                                            </p:txEl>
                                          </p:spTgt>
                                        </p:tgtEl>
                                        <p:attrNameLst>
                                          <p:attrName>style.visibility</p:attrName>
                                        </p:attrNameLst>
                                      </p:cBhvr>
                                      <p:to>
                                        <p:strVal val="visible"/>
                                      </p:to>
                                    </p:set>
                                    <p:anim calcmode="lin" valueType="num">
                                      <p:cBhvr additive="base">
                                        <p:cTn dur="1500"/>
                                        <p:tgtEl>
                                          <p:spTgt spid="4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5" st="5"/>
                                            </p:txEl>
                                          </p:spTgt>
                                        </p:tgtEl>
                                        <p:attrNameLst>
                                          <p:attrName>style.visibility</p:attrName>
                                        </p:attrNameLst>
                                      </p:cBhvr>
                                      <p:to>
                                        <p:strVal val="visible"/>
                                      </p:to>
                                    </p:set>
                                    <p:anim calcmode="lin" valueType="num">
                                      <p:cBhvr additive="base">
                                        <p:cTn dur="1500"/>
                                        <p:tgtEl>
                                          <p:spTgt spid="4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6" st="6"/>
                                            </p:txEl>
                                          </p:spTgt>
                                        </p:tgtEl>
                                        <p:attrNameLst>
                                          <p:attrName>style.visibility</p:attrName>
                                        </p:attrNameLst>
                                      </p:cBhvr>
                                      <p:to>
                                        <p:strVal val="visible"/>
                                      </p:to>
                                    </p:set>
                                    <p:anim calcmode="lin" valueType="num">
                                      <p:cBhvr additive="base">
                                        <p:cTn dur="1500"/>
                                        <p:tgtEl>
                                          <p:spTgt spid="4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7" st="7"/>
                                            </p:txEl>
                                          </p:spTgt>
                                        </p:tgtEl>
                                        <p:attrNameLst>
                                          <p:attrName>style.visibility</p:attrName>
                                        </p:attrNameLst>
                                      </p:cBhvr>
                                      <p:to>
                                        <p:strVal val="visible"/>
                                      </p:to>
                                    </p:set>
                                    <p:anim calcmode="lin" valueType="num">
                                      <p:cBhvr additive="base">
                                        <p:cTn dur="1500"/>
                                        <p:tgtEl>
                                          <p:spTgt spid="4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48">
                                            <p:txEl>
                                              <p:pRg end="8" st="8"/>
                                            </p:txEl>
                                          </p:spTgt>
                                        </p:tgtEl>
                                        <p:attrNameLst>
                                          <p:attrName>style.visibility</p:attrName>
                                        </p:attrNameLst>
                                      </p:cBhvr>
                                      <p:to>
                                        <p:strVal val="visible"/>
                                      </p:to>
                                    </p:set>
                                    <p:anim calcmode="lin" valueType="num">
                                      <p:cBhvr additive="base">
                                        <p:cTn dur="1500"/>
                                        <p:tgtEl>
                                          <p:spTgt spid="4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p:tgtEl>
                                          <p:spTgt spid="4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p:tgtEl>
                                          <p:spTgt spid="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Slide Text 1" showMasterSp="0">
  <p:cSld name="7_Title Slide Text 1">
    <p:spTree>
      <p:nvGrpSpPr>
        <p:cNvPr id="49" name="Shape 49"/>
        <p:cNvGrpSpPr/>
        <p:nvPr/>
      </p:nvGrpSpPr>
      <p:grpSpPr>
        <a:xfrm>
          <a:off x="0" y="0"/>
          <a:ext cx="0" cy="0"/>
          <a:chOff x="0" y="0"/>
          <a:chExt cx="0" cy="0"/>
        </a:xfrm>
      </p:grpSpPr>
      <p:sp>
        <p:nvSpPr>
          <p:cNvPr id="50" name="Google Shape;50;p6"/>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lstStyle>
            <a:lvl1pPr lvl="0" marR="0" rtl="0" algn="ctr">
              <a:lnSpc>
                <a:spcPct val="90000"/>
              </a:lnSpc>
              <a:spcBef>
                <a:spcPts val="0"/>
              </a:spcBef>
              <a:spcAft>
                <a:spcPts val="0"/>
              </a:spcAft>
              <a:buClr>
                <a:schemeClr val="dk1"/>
              </a:buClr>
              <a:buSzPts val="3600"/>
              <a:buFont typeface="Asap"/>
              <a:buNone/>
              <a:defRPr b="0" i="0" sz="3240" u="none" cap="none" strike="noStrike">
                <a:solidFill>
                  <a:schemeClr val="dk1"/>
                </a:solidFill>
                <a:latin typeface="Asap"/>
                <a:ea typeface="Asap"/>
                <a:cs typeface="Asap"/>
                <a:sym typeface="Asap"/>
              </a:defRPr>
            </a:lvl1pPr>
            <a:lvl2pPr lvl="1">
              <a:spcBef>
                <a:spcPts val="0"/>
              </a:spcBef>
              <a:spcAft>
                <a:spcPts val="0"/>
              </a:spcAft>
              <a:buSzPts val="1400"/>
              <a:buNone/>
              <a:defRPr sz="1620"/>
            </a:lvl2pPr>
            <a:lvl3pPr lvl="2">
              <a:spcBef>
                <a:spcPts val="0"/>
              </a:spcBef>
              <a:spcAft>
                <a:spcPts val="0"/>
              </a:spcAft>
              <a:buSzPts val="1400"/>
              <a:buNone/>
              <a:defRPr sz="1620"/>
            </a:lvl3pPr>
            <a:lvl4pPr lvl="3">
              <a:spcBef>
                <a:spcPts val="0"/>
              </a:spcBef>
              <a:spcAft>
                <a:spcPts val="0"/>
              </a:spcAft>
              <a:buSzPts val="1400"/>
              <a:buNone/>
              <a:defRPr sz="1620"/>
            </a:lvl4pPr>
            <a:lvl5pPr lvl="4">
              <a:spcBef>
                <a:spcPts val="0"/>
              </a:spcBef>
              <a:spcAft>
                <a:spcPts val="0"/>
              </a:spcAft>
              <a:buSzPts val="1400"/>
              <a:buNone/>
              <a:defRPr sz="1620"/>
            </a:lvl5pPr>
            <a:lvl6pPr lvl="5">
              <a:spcBef>
                <a:spcPts val="0"/>
              </a:spcBef>
              <a:spcAft>
                <a:spcPts val="0"/>
              </a:spcAft>
              <a:buSzPts val="1400"/>
              <a:buNone/>
              <a:defRPr sz="1620"/>
            </a:lvl6pPr>
            <a:lvl7pPr lvl="6">
              <a:spcBef>
                <a:spcPts val="0"/>
              </a:spcBef>
              <a:spcAft>
                <a:spcPts val="0"/>
              </a:spcAft>
              <a:buSzPts val="1400"/>
              <a:buNone/>
              <a:defRPr sz="1620"/>
            </a:lvl7pPr>
            <a:lvl8pPr lvl="7">
              <a:spcBef>
                <a:spcPts val="0"/>
              </a:spcBef>
              <a:spcAft>
                <a:spcPts val="0"/>
              </a:spcAft>
              <a:buSzPts val="1400"/>
              <a:buNone/>
              <a:defRPr sz="1620"/>
            </a:lvl8pPr>
            <a:lvl9pPr lvl="8">
              <a:spcBef>
                <a:spcPts val="0"/>
              </a:spcBef>
              <a:spcAft>
                <a:spcPts val="0"/>
              </a:spcAft>
              <a:buSzPts val="1400"/>
              <a:buNone/>
              <a:defRPr sz="1620"/>
            </a:lvl9pPr>
          </a:lstStyle>
          <a:p/>
        </p:txBody>
      </p:sp>
      <p:sp>
        <p:nvSpPr>
          <p:cNvPr id="51" name="Google Shape;51;p6"/>
          <p:cNvSpPr txBox="1"/>
          <p:nvPr>
            <p:ph idx="1" type="body"/>
          </p:nvPr>
        </p:nvSpPr>
        <p:spPr>
          <a:xfrm>
            <a:off x="1791730" y="895917"/>
            <a:ext cx="8629806" cy="38593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600"/>
              <a:buFont typeface="Arial"/>
              <a:buNone/>
              <a:defRPr b="0" i="0" sz="1600" u="none" cap="none" strike="noStrike">
                <a:solidFill>
                  <a:srgbClr val="5C5F70"/>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52" name="Google Shape;52;p6"/>
          <p:cNvCxnSpPr/>
          <p:nvPr/>
        </p:nvCxnSpPr>
        <p:spPr>
          <a:xfrm rot="10800000">
            <a:off x="8067653" y="6831873"/>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53" name="Google Shape;53;p6"/>
          <p:cNvSpPr txBox="1"/>
          <p:nvPr>
            <p:ph idx="2" type="body"/>
          </p:nvPr>
        </p:nvSpPr>
        <p:spPr>
          <a:xfrm>
            <a:off x="1049337" y="1893942"/>
            <a:ext cx="10048875" cy="42545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2pPr>
            <a:lvl3pPr indent="-228600" lvl="2" marL="13716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3pPr>
            <a:lvl4pPr indent="-228600" lvl="3" marL="18288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4pPr>
            <a:lvl5pPr indent="-228600" lvl="4" marL="2286000" marR="0" rtl="0" algn="l">
              <a:lnSpc>
                <a:spcPct val="90000"/>
              </a:lnSpc>
              <a:spcBef>
                <a:spcPts val="500"/>
              </a:spcBef>
              <a:spcAft>
                <a:spcPts val="0"/>
              </a:spcAft>
              <a:buClr>
                <a:srgbClr val="263C80"/>
              </a:buClr>
              <a:buSzPts val="2000"/>
              <a:buFont typeface="Arial"/>
              <a:buNone/>
              <a:defRPr b="0" i="0" sz="2000" u="none" cap="none" strike="noStrike">
                <a:solidFill>
                  <a:srgbClr val="263C80"/>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cxnSp>
        <p:nvCxnSpPr>
          <p:cNvPr id="54" name="Google Shape;54;p6"/>
          <p:cNvCxnSpPr/>
          <p:nvPr/>
        </p:nvCxnSpPr>
        <p:spPr>
          <a:xfrm rot="10800000">
            <a:off x="0" y="2728427"/>
            <a:ext cx="694308" cy="0"/>
          </a:xfrm>
          <a:prstGeom prst="straightConnector1">
            <a:avLst/>
          </a:prstGeom>
          <a:noFill/>
          <a:ln cap="flat" cmpd="sng" w="57150">
            <a:solidFill>
              <a:schemeClr val="accent1"/>
            </a:solidFill>
            <a:prstDash val="solid"/>
            <a:miter lim="800000"/>
            <a:headEnd len="sm" w="sm" type="none"/>
            <a:tailEnd len="sm" w="sm" type="none"/>
          </a:ln>
        </p:spPr>
      </p:cxnSp>
      <p:sp>
        <p:nvSpPr>
          <p:cNvPr id="55" name="Google Shape;55;p6"/>
          <p:cNvSpPr txBox="1"/>
          <p:nvPr>
            <p:ph idx="3" type="body"/>
          </p:nvPr>
        </p:nvSpPr>
        <p:spPr>
          <a:xfrm>
            <a:off x="1049338" y="2754321"/>
            <a:ext cx="10048875" cy="321627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5C5F70"/>
              </a:buClr>
              <a:buSzPts val="1400"/>
              <a:buFont typeface="Arial"/>
              <a:buNone/>
              <a:defRPr b="0" i="0" sz="1400" u="none" cap="none" strike="noStrike">
                <a:solidFill>
                  <a:srgbClr val="5C5F70"/>
                </a:solidFill>
                <a:latin typeface="Asap"/>
                <a:ea typeface="Asap"/>
                <a:cs typeface="Asap"/>
                <a:sym typeface="Asap"/>
              </a:defRPr>
            </a:lvl1pPr>
            <a:lvl2pPr indent="-228600" lvl="1" marL="9144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2pPr>
            <a:lvl3pPr indent="-228600" lvl="2" marL="13716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3pPr>
            <a:lvl4pPr indent="-228600" lvl="3" marL="18288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4pPr>
            <a:lvl5pPr indent="-228600" lvl="4" marL="2286000" marR="0" rtl="0" algn="l">
              <a:lnSpc>
                <a:spcPct val="100000"/>
              </a:lnSpc>
              <a:spcBef>
                <a:spcPts val="500"/>
              </a:spcBef>
              <a:spcAft>
                <a:spcPts val="0"/>
              </a:spcAft>
              <a:buClr>
                <a:srgbClr val="7F7F7F"/>
              </a:buClr>
              <a:buSzPts val="1400"/>
              <a:buFont typeface="Arial"/>
              <a:buNone/>
              <a:defRPr b="0" i="0" sz="14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anim calcmode="lin" valueType="num">
                                      <p:cBhvr additive="base">
                                        <p:cTn dur="1000"/>
                                        <p:tgtEl>
                                          <p:spTgt spid="5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anim calcmode="lin" valueType="num">
                                      <p:cBhvr additive="base">
                                        <p:cTn dur="1000"/>
                                        <p:tgtEl>
                                          <p:spTgt spid="5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anim calcmode="lin" valueType="num">
                                      <p:cBhvr additive="base">
                                        <p:cTn dur="1000"/>
                                        <p:tgtEl>
                                          <p:spTgt spid="5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3" st="3"/>
                                            </p:txEl>
                                          </p:spTgt>
                                        </p:tgtEl>
                                        <p:attrNameLst>
                                          <p:attrName>style.visibility</p:attrName>
                                        </p:attrNameLst>
                                      </p:cBhvr>
                                      <p:to>
                                        <p:strVal val="visible"/>
                                      </p:to>
                                    </p:set>
                                    <p:anim calcmode="lin" valueType="num">
                                      <p:cBhvr additive="base">
                                        <p:cTn dur="1000"/>
                                        <p:tgtEl>
                                          <p:spTgt spid="5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4" st="4"/>
                                            </p:txEl>
                                          </p:spTgt>
                                        </p:tgtEl>
                                        <p:attrNameLst>
                                          <p:attrName>style.visibility</p:attrName>
                                        </p:attrNameLst>
                                      </p:cBhvr>
                                      <p:to>
                                        <p:strVal val="visible"/>
                                      </p:to>
                                    </p:set>
                                    <p:anim calcmode="lin" valueType="num">
                                      <p:cBhvr additive="base">
                                        <p:cTn dur="1000"/>
                                        <p:tgtEl>
                                          <p:spTgt spid="5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5" st="5"/>
                                            </p:txEl>
                                          </p:spTgt>
                                        </p:tgtEl>
                                        <p:attrNameLst>
                                          <p:attrName>style.visibility</p:attrName>
                                        </p:attrNameLst>
                                      </p:cBhvr>
                                      <p:to>
                                        <p:strVal val="visible"/>
                                      </p:to>
                                    </p:set>
                                    <p:anim calcmode="lin" valueType="num">
                                      <p:cBhvr additive="base">
                                        <p:cTn dur="1000"/>
                                        <p:tgtEl>
                                          <p:spTgt spid="5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6" st="6"/>
                                            </p:txEl>
                                          </p:spTgt>
                                        </p:tgtEl>
                                        <p:attrNameLst>
                                          <p:attrName>style.visibility</p:attrName>
                                        </p:attrNameLst>
                                      </p:cBhvr>
                                      <p:to>
                                        <p:strVal val="visible"/>
                                      </p:to>
                                    </p:set>
                                    <p:anim calcmode="lin" valueType="num">
                                      <p:cBhvr additive="base">
                                        <p:cTn dur="1000"/>
                                        <p:tgtEl>
                                          <p:spTgt spid="5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7" st="7"/>
                                            </p:txEl>
                                          </p:spTgt>
                                        </p:tgtEl>
                                        <p:attrNameLst>
                                          <p:attrName>style.visibility</p:attrName>
                                        </p:attrNameLst>
                                      </p:cBhvr>
                                      <p:to>
                                        <p:strVal val="visible"/>
                                      </p:to>
                                    </p:set>
                                    <p:anim calcmode="lin" valueType="num">
                                      <p:cBhvr additive="base">
                                        <p:cTn dur="1000"/>
                                        <p:tgtEl>
                                          <p:spTgt spid="5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
                                            <p:txEl>
                                              <p:pRg end="8" st="8"/>
                                            </p:txEl>
                                          </p:spTgt>
                                        </p:tgtEl>
                                        <p:attrNameLst>
                                          <p:attrName>style.visibility</p:attrName>
                                        </p:attrNameLst>
                                      </p:cBhvr>
                                      <p:to>
                                        <p:strVal val="visible"/>
                                      </p:to>
                                    </p:set>
                                    <p:anim calcmode="lin" valueType="num">
                                      <p:cBhvr additive="base">
                                        <p:cTn dur="1000"/>
                                        <p:tgtEl>
                                          <p:spTgt spid="5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0" st="0"/>
                                            </p:txEl>
                                          </p:spTgt>
                                        </p:tgtEl>
                                        <p:attrNameLst>
                                          <p:attrName>style.visibility</p:attrName>
                                        </p:attrNameLst>
                                      </p:cBhvr>
                                      <p:to>
                                        <p:strVal val="visible"/>
                                      </p:to>
                                    </p:set>
                                    <p:anim calcmode="lin" valueType="num">
                                      <p:cBhvr additive="base">
                                        <p:cTn dur="1000"/>
                                        <p:tgtEl>
                                          <p:spTgt spid="5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1" st="1"/>
                                            </p:txEl>
                                          </p:spTgt>
                                        </p:tgtEl>
                                        <p:attrNameLst>
                                          <p:attrName>style.visibility</p:attrName>
                                        </p:attrNameLst>
                                      </p:cBhvr>
                                      <p:to>
                                        <p:strVal val="visible"/>
                                      </p:to>
                                    </p:set>
                                    <p:anim calcmode="lin" valueType="num">
                                      <p:cBhvr additive="base">
                                        <p:cTn dur="1000"/>
                                        <p:tgtEl>
                                          <p:spTgt spid="5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2" st="2"/>
                                            </p:txEl>
                                          </p:spTgt>
                                        </p:tgtEl>
                                        <p:attrNameLst>
                                          <p:attrName>style.visibility</p:attrName>
                                        </p:attrNameLst>
                                      </p:cBhvr>
                                      <p:to>
                                        <p:strVal val="visible"/>
                                      </p:to>
                                    </p:set>
                                    <p:anim calcmode="lin" valueType="num">
                                      <p:cBhvr additive="base">
                                        <p:cTn dur="1000"/>
                                        <p:tgtEl>
                                          <p:spTgt spid="5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3" st="3"/>
                                            </p:txEl>
                                          </p:spTgt>
                                        </p:tgtEl>
                                        <p:attrNameLst>
                                          <p:attrName>style.visibility</p:attrName>
                                        </p:attrNameLst>
                                      </p:cBhvr>
                                      <p:to>
                                        <p:strVal val="visible"/>
                                      </p:to>
                                    </p:set>
                                    <p:anim calcmode="lin" valueType="num">
                                      <p:cBhvr additive="base">
                                        <p:cTn dur="1000"/>
                                        <p:tgtEl>
                                          <p:spTgt spid="5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4" st="4"/>
                                            </p:txEl>
                                          </p:spTgt>
                                        </p:tgtEl>
                                        <p:attrNameLst>
                                          <p:attrName>style.visibility</p:attrName>
                                        </p:attrNameLst>
                                      </p:cBhvr>
                                      <p:to>
                                        <p:strVal val="visible"/>
                                      </p:to>
                                    </p:set>
                                    <p:anim calcmode="lin" valueType="num">
                                      <p:cBhvr additive="base">
                                        <p:cTn dur="1000"/>
                                        <p:tgtEl>
                                          <p:spTgt spid="5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5" st="5"/>
                                            </p:txEl>
                                          </p:spTgt>
                                        </p:tgtEl>
                                        <p:attrNameLst>
                                          <p:attrName>style.visibility</p:attrName>
                                        </p:attrNameLst>
                                      </p:cBhvr>
                                      <p:to>
                                        <p:strVal val="visible"/>
                                      </p:to>
                                    </p:set>
                                    <p:anim calcmode="lin" valueType="num">
                                      <p:cBhvr additive="base">
                                        <p:cTn dur="1000"/>
                                        <p:tgtEl>
                                          <p:spTgt spid="5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6" st="6"/>
                                            </p:txEl>
                                          </p:spTgt>
                                        </p:tgtEl>
                                        <p:attrNameLst>
                                          <p:attrName>style.visibility</p:attrName>
                                        </p:attrNameLst>
                                      </p:cBhvr>
                                      <p:to>
                                        <p:strVal val="visible"/>
                                      </p:to>
                                    </p:set>
                                    <p:anim calcmode="lin" valueType="num">
                                      <p:cBhvr additive="base">
                                        <p:cTn dur="1000"/>
                                        <p:tgtEl>
                                          <p:spTgt spid="5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7" st="7"/>
                                            </p:txEl>
                                          </p:spTgt>
                                        </p:tgtEl>
                                        <p:attrNameLst>
                                          <p:attrName>style.visibility</p:attrName>
                                        </p:attrNameLst>
                                      </p:cBhvr>
                                      <p:to>
                                        <p:strVal val="visible"/>
                                      </p:to>
                                    </p:set>
                                    <p:anim calcmode="lin" valueType="num">
                                      <p:cBhvr additive="base">
                                        <p:cTn dur="1000"/>
                                        <p:tgtEl>
                                          <p:spTgt spid="5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53">
                                            <p:txEl>
                                              <p:pRg end="8" st="8"/>
                                            </p:txEl>
                                          </p:spTgt>
                                        </p:tgtEl>
                                        <p:attrNameLst>
                                          <p:attrName>style.visibility</p:attrName>
                                        </p:attrNameLst>
                                      </p:cBhvr>
                                      <p:to>
                                        <p:strVal val="visible"/>
                                      </p:to>
                                    </p:set>
                                    <p:anim calcmode="lin" valueType="num">
                                      <p:cBhvr additive="base">
                                        <p:cTn dur="1000"/>
                                        <p:tgtEl>
                                          <p:spTgt spid="5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p:tgtEl>
                                          <p:spTgt spid="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bg>
      <p:bgPr>
        <a:solidFill>
          <a:srgbClr val="263C80"/>
        </a:solidFill>
      </p:bgPr>
    </p:bg>
    <p:spTree>
      <p:nvGrpSpPr>
        <p:cNvPr id="56"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58" name="Google Shape;58;p7"/>
          <p:cNvSpPr/>
          <p:nvPr/>
        </p:nvSpPr>
        <p:spPr>
          <a:xfrm>
            <a:off x="0" y="-1"/>
            <a:ext cx="4703974" cy="6857993"/>
          </a:xfrm>
          <a:prstGeom prst="homePlate">
            <a:avLst>
              <a:gd fmla="val 0" name="adj"/>
            </a:avLst>
          </a:prstGeom>
          <a:solidFill>
            <a:schemeClr val="lt1"/>
          </a:solidFill>
          <a:ln>
            <a:noFill/>
          </a:ln>
        </p:spPr>
        <p:txBody>
          <a:bodyPr anchorCtr="0" anchor="ctr" bIns="91425" lIns="914400" spcFirstLastPara="1" rIns="91425" wrap="square" tIns="0">
            <a:noAutofit/>
          </a:bodyPr>
          <a:lstStyle/>
          <a:p>
            <a:pPr indent="0" lvl="0" marL="0" marR="0" rtl="0" algn="l">
              <a:spcBef>
                <a:spcPts val="0"/>
              </a:spcBef>
              <a:spcAft>
                <a:spcPts val="0"/>
              </a:spcAft>
              <a:buNone/>
            </a:pPr>
            <a:r>
              <a:t/>
            </a:r>
            <a:endParaRPr sz="1333">
              <a:solidFill>
                <a:schemeClr val="lt2"/>
              </a:solidFill>
              <a:latin typeface="Roboto"/>
              <a:ea typeface="Roboto"/>
              <a:cs typeface="Roboto"/>
              <a:sym typeface="Roboto"/>
            </a:endParaRPr>
          </a:p>
        </p:txBody>
      </p:sp>
      <p:cxnSp>
        <p:nvCxnSpPr>
          <p:cNvPr id="59" name="Google Shape;59;p7"/>
          <p:cNvCxnSpPr/>
          <p:nvPr/>
        </p:nvCxnSpPr>
        <p:spPr>
          <a:xfrm rot="10800000">
            <a:off x="0" y="1867159"/>
            <a:ext cx="336665" cy="0"/>
          </a:xfrm>
          <a:prstGeom prst="straightConnector1">
            <a:avLst/>
          </a:prstGeom>
          <a:noFill/>
          <a:ln cap="flat" cmpd="sng" w="38100">
            <a:solidFill>
              <a:srgbClr val="D1D3D4"/>
            </a:solidFill>
            <a:prstDash val="solid"/>
            <a:miter lim="800000"/>
            <a:headEnd len="sm" w="sm" type="none"/>
            <a:tailEnd len="sm" w="sm" type="none"/>
          </a:ln>
        </p:spPr>
      </p:cxnSp>
      <p:cxnSp>
        <p:nvCxnSpPr>
          <p:cNvPr id="60" name="Google Shape;60;p7"/>
          <p:cNvCxnSpPr/>
          <p:nvPr/>
        </p:nvCxnSpPr>
        <p:spPr>
          <a:xfrm rot="10800000">
            <a:off x="3695116" y="2776939"/>
            <a:ext cx="336665" cy="0"/>
          </a:xfrm>
          <a:prstGeom prst="straightConnector1">
            <a:avLst/>
          </a:prstGeom>
          <a:noFill/>
          <a:ln cap="flat" cmpd="sng" w="38100">
            <a:solidFill>
              <a:srgbClr val="0055A1"/>
            </a:solidFill>
            <a:prstDash val="solid"/>
            <a:miter lim="800000"/>
            <a:headEnd len="sm" w="sm" type="none"/>
            <a:tailEnd len="sm" w="sm" type="none"/>
          </a:ln>
        </p:spPr>
      </p:cxnSp>
      <p:cxnSp>
        <p:nvCxnSpPr>
          <p:cNvPr id="61" name="Google Shape;61;p7"/>
          <p:cNvCxnSpPr/>
          <p:nvPr/>
        </p:nvCxnSpPr>
        <p:spPr>
          <a:xfrm rot="10800000">
            <a:off x="641465" y="5045237"/>
            <a:ext cx="336665" cy="0"/>
          </a:xfrm>
          <a:prstGeom prst="straightConnector1">
            <a:avLst/>
          </a:prstGeom>
          <a:noFill/>
          <a:ln cap="flat" cmpd="sng" w="38100">
            <a:solidFill>
              <a:srgbClr val="ED1C24"/>
            </a:solidFill>
            <a:prstDash val="solid"/>
            <a:miter lim="800000"/>
            <a:headEnd len="sm" w="sm" type="none"/>
            <a:tailEnd len="sm" w="sm" type="none"/>
          </a:ln>
        </p:spPr>
      </p:cxnSp>
      <p:sp>
        <p:nvSpPr>
          <p:cNvPr id="62" name="Google Shape;62;p7"/>
          <p:cNvSpPr txBox="1"/>
          <p:nvPr>
            <p:ph idx="1" type="body"/>
          </p:nvPr>
        </p:nvSpPr>
        <p:spPr>
          <a:xfrm>
            <a:off x="554180" y="2109104"/>
            <a:ext cx="3477601" cy="2376852"/>
          </a:xfrm>
          <a:prstGeom prst="rect">
            <a:avLst/>
          </a:prstGeom>
          <a:noFill/>
          <a:ln>
            <a:noFill/>
          </a:ln>
          <a:effectLst>
            <a:outerShdw blurRad="50800" rotWithShape="0" algn="ctr" dir="5400000" dist="50800">
              <a:srgbClr val="000000">
                <a:alpha val="0"/>
              </a:srgbClr>
            </a:outerShdw>
          </a:effectLst>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263C80"/>
              </a:buClr>
              <a:buSzPts val="3200"/>
              <a:buFont typeface="Arial"/>
              <a:buNone/>
              <a:defRPr b="0" i="0" sz="32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8B8FAB"/>
              </a:buClr>
              <a:buSzPts val="2000"/>
              <a:buFont typeface="Arial"/>
              <a:buNone/>
              <a:defRPr b="0" i="0" sz="2000" u="none" cap="none" strike="noStrike">
                <a:solidFill>
                  <a:srgbClr val="8B8FAB"/>
                </a:solidFill>
                <a:latin typeface="Asap"/>
                <a:ea typeface="Asap"/>
                <a:cs typeface="Asap"/>
                <a:sym typeface="Asap"/>
              </a:defRPr>
            </a:lvl2pPr>
            <a:lvl3pPr indent="-228600" lvl="2" marL="1371600" marR="0" rtl="0" algn="l">
              <a:lnSpc>
                <a:spcPct val="90000"/>
              </a:lnSpc>
              <a:spcBef>
                <a:spcPts val="500"/>
              </a:spcBef>
              <a:spcAft>
                <a:spcPts val="0"/>
              </a:spcAft>
              <a:buClr>
                <a:srgbClr val="8B8FAB"/>
              </a:buClr>
              <a:buSzPts val="1800"/>
              <a:buFont typeface="Arial"/>
              <a:buNone/>
              <a:defRPr b="0" i="0" sz="1800" u="none" cap="none" strike="noStrike">
                <a:solidFill>
                  <a:srgbClr val="8B8FAB"/>
                </a:solidFill>
                <a:latin typeface="Asap"/>
                <a:ea typeface="Asap"/>
                <a:cs typeface="Asap"/>
                <a:sym typeface="Asap"/>
              </a:defRPr>
            </a:lvl3pPr>
            <a:lvl4pPr indent="-228600" lvl="3" marL="1828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4pPr>
            <a:lvl5pPr indent="-228600" lvl="4" marL="22860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5pPr>
            <a:lvl6pPr indent="-228600" lvl="5" marL="27432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6pPr>
            <a:lvl7pPr indent="-228600" lvl="6" marL="32004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7pPr>
            <a:lvl8pPr indent="-228600" lvl="7" marL="36576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8pPr>
            <a:lvl9pPr indent="-228600" lvl="8" marL="4114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9pPr>
          </a:lstStyle>
          <a:p/>
        </p:txBody>
      </p:sp>
      <p:pic>
        <p:nvPicPr>
          <p:cNvPr id="63" name="Google Shape;63;p7"/>
          <p:cNvPicPr preferRelativeResize="0"/>
          <p:nvPr/>
        </p:nvPicPr>
        <p:blipFill rotWithShape="1">
          <a:blip r:embed="rId3">
            <a:alphaModFix/>
          </a:blip>
          <a:srcRect b="0" l="0" r="0" t="0"/>
          <a:stretch/>
        </p:blipFill>
        <p:spPr>
          <a:xfrm>
            <a:off x="554180" y="529211"/>
            <a:ext cx="2893544" cy="525341"/>
          </a:xfrm>
          <a:prstGeom prst="rect">
            <a:avLst/>
          </a:prstGeom>
          <a:noFill/>
          <a:ln>
            <a:noFill/>
          </a:ln>
        </p:spPr>
      </p:pic>
      <p:sp>
        <p:nvSpPr>
          <p:cNvPr id="64" name="Google Shape;64;p7"/>
          <p:cNvSpPr txBox="1"/>
          <p:nvPr>
            <p:ph idx="2" type="body"/>
          </p:nvPr>
        </p:nvSpPr>
        <p:spPr>
          <a:xfrm>
            <a:off x="553569" y="5510204"/>
            <a:ext cx="3478212" cy="1347788"/>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1000"/>
              </a:spcBef>
              <a:spcAft>
                <a:spcPts val="0"/>
              </a:spcAft>
              <a:buClr>
                <a:srgbClr val="5C5F70"/>
              </a:buClr>
              <a:buSzPts val="1200"/>
              <a:buFont typeface="Arial"/>
              <a:buNone/>
              <a:defRPr b="0" i="0" sz="12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3pPr>
            <a:lvl4pPr indent="-228600" lvl="3" marL="18288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4pPr>
            <a:lvl5pPr indent="-228600" lvl="4" marL="22860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900"/>
                                        <p:tgtEl>
                                          <p:spTgt spid="5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500"/>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1500"/>
                                        <p:tgtEl>
                                          <p:spTgt spid="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1500"/>
                                        <p:tgtEl>
                                          <p:spTgt spid="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1500"/>
                                        <p:tgtEl>
                                          <p:spTgt spid="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1500"/>
                                        <p:tgtEl>
                                          <p:spTgt spid="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1500"/>
                                        <p:tgtEl>
                                          <p:spTgt spid="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1500"/>
                                        <p:tgtEl>
                                          <p:spTgt spid="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7" st="7"/>
                                            </p:txEl>
                                          </p:spTgt>
                                        </p:tgtEl>
                                        <p:attrNameLst>
                                          <p:attrName>style.visibility</p:attrName>
                                        </p:attrNameLst>
                                      </p:cBhvr>
                                      <p:to>
                                        <p:strVal val="visible"/>
                                      </p:to>
                                    </p:set>
                                    <p:animEffect filter="fade" transition="in">
                                      <p:cBhvr>
                                        <p:cTn dur="1500"/>
                                        <p:tgtEl>
                                          <p:spTgt spid="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62">
                                            <p:txEl>
                                              <p:pRg end="8" st="8"/>
                                            </p:txEl>
                                          </p:spTgt>
                                        </p:tgtEl>
                                        <p:attrNameLst>
                                          <p:attrName>style.visibility</p:attrName>
                                        </p:attrNameLst>
                                      </p:cBhvr>
                                      <p:to>
                                        <p:strVal val="visible"/>
                                      </p:to>
                                    </p:set>
                                    <p:animEffect filter="fade" transition="in">
                                      <p:cBhvr>
                                        <p:cTn dur="1500"/>
                                        <p:tgtEl>
                                          <p:spTgt spid="62">
                                            <p:txEl>
                                              <p:pRg end="8" st="8"/>
                                            </p:txEl>
                                          </p:spTgt>
                                        </p:tgtEl>
                                      </p:cBhvr>
                                    </p:animEffect>
                                  </p:childTnLst>
                                </p:cTn>
                              </p:par>
                              <p:par>
                                <p:cTn fill="hold" nodeType="withEffect" presetClass="entr" presetID="2" presetSubtype="4">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 calcmode="lin" valueType="num">
                                      <p:cBhvr additive="base">
                                        <p:cTn dur="1500"/>
                                        <p:tgtEl>
                                          <p:spTgt spid="6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 calcmode="lin" valueType="num">
                                      <p:cBhvr additive="base">
                                        <p:cTn dur="1500"/>
                                        <p:tgtEl>
                                          <p:spTgt spid="6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anim calcmode="lin" valueType="num">
                                      <p:cBhvr additive="base">
                                        <p:cTn dur="1500"/>
                                        <p:tgtEl>
                                          <p:spTgt spid="6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anim calcmode="lin" valueType="num">
                                      <p:cBhvr additive="base">
                                        <p:cTn dur="1500"/>
                                        <p:tgtEl>
                                          <p:spTgt spid="6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anim calcmode="lin" valueType="num">
                                      <p:cBhvr additive="base">
                                        <p:cTn dur="1500"/>
                                        <p:tgtEl>
                                          <p:spTgt spid="6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5" st="5"/>
                                            </p:txEl>
                                          </p:spTgt>
                                        </p:tgtEl>
                                        <p:attrNameLst>
                                          <p:attrName>style.visibility</p:attrName>
                                        </p:attrNameLst>
                                      </p:cBhvr>
                                      <p:to>
                                        <p:strVal val="visible"/>
                                      </p:to>
                                    </p:set>
                                    <p:anim calcmode="lin" valueType="num">
                                      <p:cBhvr additive="base">
                                        <p:cTn dur="1500"/>
                                        <p:tgtEl>
                                          <p:spTgt spid="6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6" st="6"/>
                                            </p:txEl>
                                          </p:spTgt>
                                        </p:tgtEl>
                                        <p:attrNameLst>
                                          <p:attrName>style.visibility</p:attrName>
                                        </p:attrNameLst>
                                      </p:cBhvr>
                                      <p:to>
                                        <p:strVal val="visible"/>
                                      </p:to>
                                    </p:set>
                                    <p:anim calcmode="lin" valueType="num">
                                      <p:cBhvr additive="base">
                                        <p:cTn dur="1500"/>
                                        <p:tgtEl>
                                          <p:spTgt spid="6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7" st="7"/>
                                            </p:txEl>
                                          </p:spTgt>
                                        </p:tgtEl>
                                        <p:attrNameLst>
                                          <p:attrName>style.visibility</p:attrName>
                                        </p:attrNameLst>
                                      </p:cBhvr>
                                      <p:to>
                                        <p:strVal val="visible"/>
                                      </p:to>
                                    </p:set>
                                    <p:anim calcmode="lin" valueType="num">
                                      <p:cBhvr additive="base">
                                        <p:cTn dur="1500"/>
                                        <p:tgtEl>
                                          <p:spTgt spid="6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4">
                                            <p:txEl>
                                              <p:pRg end="8" st="8"/>
                                            </p:txEl>
                                          </p:spTgt>
                                        </p:tgtEl>
                                        <p:attrNameLst>
                                          <p:attrName>style.visibility</p:attrName>
                                        </p:attrNameLst>
                                      </p:cBhvr>
                                      <p:to>
                                        <p:strVal val="visible"/>
                                      </p:to>
                                    </p:set>
                                    <p:anim calcmode="lin" valueType="num">
                                      <p:cBhvr additive="base">
                                        <p:cTn dur="1500"/>
                                        <p:tgtEl>
                                          <p:spTgt spid="6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p:tgtEl>
                                          <p:spTgt spid="5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p:tgtEl>
                                          <p:spTgt spid="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Predslov">
  <p:cSld name="3_Predslov">
    <p:spTree>
      <p:nvGrpSpPr>
        <p:cNvPr id="65" name="Shape 65"/>
        <p:cNvGrpSpPr/>
        <p:nvPr/>
      </p:nvGrpSpPr>
      <p:grpSpPr>
        <a:xfrm>
          <a:off x="0" y="0"/>
          <a:ext cx="0" cy="0"/>
          <a:chOff x="0" y="0"/>
          <a:chExt cx="0" cy="0"/>
        </a:xfrm>
      </p:grpSpPr>
      <p:pic>
        <p:nvPicPr>
          <p:cNvPr id="66" name="Google Shape;66;p8"/>
          <p:cNvPicPr preferRelativeResize="0"/>
          <p:nvPr/>
        </p:nvPicPr>
        <p:blipFill rotWithShape="1">
          <a:blip r:embed="rId2">
            <a:alphaModFix/>
          </a:blip>
          <a:srcRect b="0" l="0" r="0" t="0"/>
          <a:stretch/>
        </p:blipFill>
        <p:spPr>
          <a:xfrm>
            <a:off x="1974" y="0"/>
            <a:ext cx="12188052" cy="6858000"/>
          </a:xfrm>
          <a:prstGeom prst="rect">
            <a:avLst/>
          </a:prstGeom>
          <a:noFill/>
          <a:ln>
            <a:noFill/>
          </a:ln>
        </p:spPr>
      </p:pic>
      <p:sp>
        <p:nvSpPr>
          <p:cNvPr id="67" name="Google Shape;67;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5C5F70"/>
              </a:buClr>
              <a:buSzPts val="1800"/>
              <a:buFont typeface="Arial"/>
              <a:buNone/>
              <a:defRPr b="0" i="0" sz="1800" u="none" cap="none" strike="noStrike">
                <a:solidFill>
                  <a:srgbClr val="5C5F70"/>
                </a:solidFill>
                <a:latin typeface="Asap"/>
                <a:ea typeface="Asap"/>
                <a:cs typeface="Asap"/>
                <a:sym typeface="Asap"/>
              </a:defRPr>
            </a:lvl1pPr>
            <a:lvl2pPr indent="-228600" lvl="1" marL="914400" marR="0" rtl="0" algn="l">
              <a:lnSpc>
                <a:spcPct val="90000"/>
              </a:lnSpc>
              <a:spcBef>
                <a:spcPts val="500"/>
              </a:spcBef>
              <a:spcAft>
                <a:spcPts val="0"/>
              </a:spcAft>
              <a:buClr>
                <a:srgbClr val="8B8FAB"/>
              </a:buClr>
              <a:buSzPts val="2000"/>
              <a:buFont typeface="Arial"/>
              <a:buNone/>
              <a:defRPr b="0" i="0" sz="2000" u="none" cap="none" strike="noStrike">
                <a:solidFill>
                  <a:srgbClr val="8B8FAB"/>
                </a:solidFill>
                <a:latin typeface="Asap"/>
                <a:ea typeface="Asap"/>
                <a:cs typeface="Asap"/>
                <a:sym typeface="Asap"/>
              </a:defRPr>
            </a:lvl2pPr>
            <a:lvl3pPr indent="-228600" lvl="2" marL="1371600" marR="0" rtl="0" algn="l">
              <a:lnSpc>
                <a:spcPct val="90000"/>
              </a:lnSpc>
              <a:spcBef>
                <a:spcPts val="500"/>
              </a:spcBef>
              <a:spcAft>
                <a:spcPts val="0"/>
              </a:spcAft>
              <a:buClr>
                <a:srgbClr val="8B8FAB"/>
              </a:buClr>
              <a:buSzPts val="1800"/>
              <a:buFont typeface="Arial"/>
              <a:buNone/>
              <a:defRPr b="0" i="0" sz="1800" u="none" cap="none" strike="noStrike">
                <a:solidFill>
                  <a:srgbClr val="8B8FAB"/>
                </a:solidFill>
                <a:latin typeface="Asap"/>
                <a:ea typeface="Asap"/>
                <a:cs typeface="Asap"/>
                <a:sym typeface="Asap"/>
              </a:defRPr>
            </a:lvl3pPr>
            <a:lvl4pPr indent="-228600" lvl="3" marL="1828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4pPr>
            <a:lvl5pPr indent="-228600" lvl="4" marL="22860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5pPr>
            <a:lvl6pPr indent="-228600" lvl="5" marL="27432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6pPr>
            <a:lvl7pPr indent="-228600" lvl="6" marL="32004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7pPr>
            <a:lvl8pPr indent="-228600" lvl="7" marL="36576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8pPr>
            <a:lvl9pPr indent="-228600" lvl="8" marL="4114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9pPr>
          </a:lstStyle>
          <a:p/>
        </p:txBody>
      </p:sp>
      <p:sp>
        <p:nvSpPr>
          <p:cNvPr id="68" name="Google Shape;68;p8"/>
          <p:cNvSpPr txBox="1"/>
          <p:nvPr>
            <p:ph idx="2" type="body"/>
          </p:nvPr>
        </p:nvSpPr>
        <p:spPr>
          <a:xfrm>
            <a:off x="838200" y="2320926"/>
            <a:ext cx="10515600" cy="1500187"/>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rgbClr val="263C80"/>
              </a:buClr>
              <a:buSzPts val="3200"/>
              <a:buFont typeface="Arial"/>
              <a:buNone/>
              <a:defRPr b="0" i="0" sz="3200" u="none" cap="none" strike="noStrike">
                <a:solidFill>
                  <a:srgbClr val="263C80"/>
                </a:solidFill>
                <a:latin typeface="Asap"/>
                <a:ea typeface="Asap"/>
                <a:cs typeface="Asap"/>
                <a:sym typeface="Asap"/>
              </a:defRPr>
            </a:lvl1pPr>
            <a:lvl2pPr indent="-228600" lvl="1" marL="914400" marR="0" rtl="0" algn="l">
              <a:lnSpc>
                <a:spcPct val="90000"/>
              </a:lnSpc>
              <a:spcBef>
                <a:spcPts val="500"/>
              </a:spcBef>
              <a:spcAft>
                <a:spcPts val="0"/>
              </a:spcAft>
              <a:buClr>
                <a:srgbClr val="8B8FAB"/>
              </a:buClr>
              <a:buSzPts val="2000"/>
              <a:buFont typeface="Arial"/>
              <a:buNone/>
              <a:defRPr b="0" i="0" sz="2000" u="none" cap="none" strike="noStrike">
                <a:solidFill>
                  <a:srgbClr val="8B8FAB"/>
                </a:solidFill>
                <a:latin typeface="Asap"/>
                <a:ea typeface="Asap"/>
                <a:cs typeface="Asap"/>
                <a:sym typeface="Asap"/>
              </a:defRPr>
            </a:lvl2pPr>
            <a:lvl3pPr indent="-228600" lvl="2" marL="1371600" marR="0" rtl="0" algn="l">
              <a:lnSpc>
                <a:spcPct val="90000"/>
              </a:lnSpc>
              <a:spcBef>
                <a:spcPts val="500"/>
              </a:spcBef>
              <a:spcAft>
                <a:spcPts val="0"/>
              </a:spcAft>
              <a:buClr>
                <a:srgbClr val="8B8FAB"/>
              </a:buClr>
              <a:buSzPts val="1800"/>
              <a:buFont typeface="Arial"/>
              <a:buNone/>
              <a:defRPr b="0" i="0" sz="1800" u="none" cap="none" strike="noStrike">
                <a:solidFill>
                  <a:srgbClr val="8B8FAB"/>
                </a:solidFill>
                <a:latin typeface="Asap"/>
                <a:ea typeface="Asap"/>
                <a:cs typeface="Asap"/>
                <a:sym typeface="Asap"/>
              </a:defRPr>
            </a:lvl3pPr>
            <a:lvl4pPr indent="-228600" lvl="3" marL="1828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4pPr>
            <a:lvl5pPr indent="-228600" lvl="4" marL="22860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5pPr>
            <a:lvl6pPr indent="-228600" lvl="5" marL="27432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6pPr>
            <a:lvl7pPr indent="-228600" lvl="6" marL="32004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7pPr>
            <a:lvl8pPr indent="-228600" lvl="7" marL="36576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8pPr>
            <a:lvl9pPr indent="-228600" lvl="8" marL="4114800" marR="0" rtl="0" algn="l">
              <a:lnSpc>
                <a:spcPct val="90000"/>
              </a:lnSpc>
              <a:spcBef>
                <a:spcPts val="500"/>
              </a:spcBef>
              <a:spcAft>
                <a:spcPts val="0"/>
              </a:spcAft>
              <a:buClr>
                <a:srgbClr val="8B8FAB"/>
              </a:buClr>
              <a:buSzPts val="1600"/>
              <a:buFont typeface="Arial"/>
              <a:buNone/>
              <a:defRPr b="0" i="0" sz="1600" u="none" cap="none" strike="noStrike">
                <a:solidFill>
                  <a:srgbClr val="8B8FAB"/>
                </a:solidFill>
                <a:latin typeface="Asap"/>
                <a:ea typeface="Asap"/>
                <a:cs typeface="Asap"/>
                <a:sym typeface="Asap"/>
              </a:defRPr>
            </a:lvl9pPr>
          </a:lstStyle>
          <a:p/>
        </p:txBody>
      </p:sp>
      <p:cxnSp>
        <p:nvCxnSpPr>
          <p:cNvPr id="69" name="Google Shape;69;p8"/>
          <p:cNvCxnSpPr/>
          <p:nvPr/>
        </p:nvCxnSpPr>
        <p:spPr>
          <a:xfrm rot="10800000">
            <a:off x="5748846" y="4236061"/>
            <a:ext cx="694308" cy="0"/>
          </a:xfrm>
          <a:prstGeom prst="straightConnector1">
            <a:avLst/>
          </a:prstGeom>
          <a:noFill/>
          <a:ln cap="flat" cmpd="sng" w="57150">
            <a:solidFill>
              <a:srgbClr val="ED1C24"/>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1000"/>
                                  </p:stCondLst>
                                  <p:childTnLst>
                                    <p:set>
                                      <p:cBhvr>
                                        <p:cTn dur="1" fill="hold">
                                          <p:stCondLst>
                                            <p:cond delay="0"/>
                                          </p:stCondLst>
                                        </p:cTn>
                                        <p:tgtEl>
                                          <p:spTgt spid="68">
                                            <p:txEl>
                                              <p:pRg end="0" st="0"/>
                                            </p:txEl>
                                          </p:spTgt>
                                        </p:tgtEl>
                                        <p:attrNameLst>
                                          <p:attrName>style.visibility</p:attrName>
                                        </p:attrNameLst>
                                      </p:cBhvr>
                                      <p:to>
                                        <p:strVal val="visible"/>
                                      </p:to>
                                    </p:set>
                                    <p:anim calcmode="lin" valueType="num">
                                      <p:cBhvr additive="base">
                                        <p:cTn dur="1500"/>
                                        <p:tgtEl>
                                          <p:spTgt spid="6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1" st="1"/>
                                            </p:txEl>
                                          </p:spTgt>
                                        </p:tgtEl>
                                        <p:attrNameLst>
                                          <p:attrName>style.visibility</p:attrName>
                                        </p:attrNameLst>
                                      </p:cBhvr>
                                      <p:to>
                                        <p:strVal val="visible"/>
                                      </p:to>
                                    </p:set>
                                    <p:anim calcmode="lin" valueType="num">
                                      <p:cBhvr additive="base">
                                        <p:cTn dur="1500"/>
                                        <p:tgtEl>
                                          <p:spTgt spid="6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2" st="2"/>
                                            </p:txEl>
                                          </p:spTgt>
                                        </p:tgtEl>
                                        <p:attrNameLst>
                                          <p:attrName>style.visibility</p:attrName>
                                        </p:attrNameLst>
                                      </p:cBhvr>
                                      <p:to>
                                        <p:strVal val="visible"/>
                                      </p:to>
                                    </p:set>
                                    <p:anim calcmode="lin" valueType="num">
                                      <p:cBhvr additive="base">
                                        <p:cTn dur="1500"/>
                                        <p:tgtEl>
                                          <p:spTgt spid="6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3" st="3"/>
                                            </p:txEl>
                                          </p:spTgt>
                                        </p:tgtEl>
                                        <p:attrNameLst>
                                          <p:attrName>style.visibility</p:attrName>
                                        </p:attrNameLst>
                                      </p:cBhvr>
                                      <p:to>
                                        <p:strVal val="visible"/>
                                      </p:to>
                                    </p:set>
                                    <p:anim calcmode="lin" valueType="num">
                                      <p:cBhvr additive="base">
                                        <p:cTn dur="1500"/>
                                        <p:tgtEl>
                                          <p:spTgt spid="6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4" st="4"/>
                                            </p:txEl>
                                          </p:spTgt>
                                        </p:tgtEl>
                                        <p:attrNameLst>
                                          <p:attrName>style.visibility</p:attrName>
                                        </p:attrNameLst>
                                      </p:cBhvr>
                                      <p:to>
                                        <p:strVal val="visible"/>
                                      </p:to>
                                    </p:set>
                                    <p:anim calcmode="lin" valueType="num">
                                      <p:cBhvr additive="base">
                                        <p:cTn dur="1500"/>
                                        <p:tgtEl>
                                          <p:spTgt spid="6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5" st="5"/>
                                            </p:txEl>
                                          </p:spTgt>
                                        </p:tgtEl>
                                        <p:attrNameLst>
                                          <p:attrName>style.visibility</p:attrName>
                                        </p:attrNameLst>
                                      </p:cBhvr>
                                      <p:to>
                                        <p:strVal val="visible"/>
                                      </p:to>
                                    </p:set>
                                    <p:anim calcmode="lin" valueType="num">
                                      <p:cBhvr additive="base">
                                        <p:cTn dur="1500"/>
                                        <p:tgtEl>
                                          <p:spTgt spid="6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6" st="6"/>
                                            </p:txEl>
                                          </p:spTgt>
                                        </p:tgtEl>
                                        <p:attrNameLst>
                                          <p:attrName>style.visibility</p:attrName>
                                        </p:attrNameLst>
                                      </p:cBhvr>
                                      <p:to>
                                        <p:strVal val="visible"/>
                                      </p:to>
                                    </p:set>
                                    <p:anim calcmode="lin" valueType="num">
                                      <p:cBhvr additive="base">
                                        <p:cTn dur="1500"/>
                                        <p:tgtEl>
                                          <p:spTgt spid="6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7" st="7"/>
                                            </p:txEl>
                                          </p:spTgt>
                                        </p:tgtEl>
                                        <p:attrNameLst>
                                          <p:attrName>style.visibility</p:attrName>
                                        </p:attrNameLst>
                                      </p:cBhvr>
                                      <p:to>
                                        <p:strVal val="visible"/>
                                      </p:to>
                                    </p:set>
                                    <p:anim calcmode="lin" valueType="num">
                                      <p:cBhvr additive="base">
                                        <p:cTn dur="1500"/>
                                        <p:tgtEl>
                                          <p:spTgt spid="6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000"/>
                                  </p:stCondLst>
                                  <p:childTnLst>
                                    <p:set>
                                      <p:cBhvr>
                                        <p:cTn dur="1" fill="hold">
                                          <p:stCondLst>
                                            <p:cond delay="0"/>
                                          </p:stCondLst>
                                        </p:cTn>
                                        <p:tgtEl>
                                          <p:spTgt spid="68">
                                            <p:txEl>
                                              <p:pRg end="8" st="8"/>
                                            </p:txEl>
                                          </p:spTgt>
                                        </p:tgtEl>
                                        <p:attrNameLst>
                                          <p:attrName>style.visibility</p:attrName>
                                        </p:attrNameLst>
                                      </p:cBhvr>
                                      <p:to>
                                        <p:strVal val="visible"/>
                                      </p:to>
                                    </p:set>
                                    <p:anim calcmode="lin" valueType="num">
                                      <p:cBhvr additive="base">
                                        <p:cTn dur="1500"/>
                                        <p:tgtEl>
                                          <p:spTgt spid="68">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0" st="0"/>
                                            </p:txEl>
                                          </p:spTgt>
                                        </p:tgtEl>
                                        <p:attrNameLst>
                                          <p:attrName>style.visibility</p:attrName>
                                        </p:attrNameLst>
                                      </p:cBhvr>
                                      <p:to>
                                        <p:strVal val="visible"/>
                                      </p:to>
                                    </p:set>
                                    <p:anim calcmode="lin" valueType="num">
                                      <p:cBhvr additive="base">
                                        <p:cTn dur="1500"/>
                                        <p:tgtEl>
                                          <p:spTgt spid="6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1" st="1"/>
                                            </p:txEl>
                                          </p:spTgt>
                                        </p:tgtEl>
                                        <p:attrNameLst>
                                          <p:attrName>style.visibility</p:attrName>
                                        </p:attrNameLst>
                                      </p:cBhvr>
                                      <p:to>
                                        <p:strVal val="visible"/>
                                      </p:to>
                                    </p:set>
                                    <p:anim calcmode="lin" valueType="num">
                                      <p:cBhvr additive="base">
                                        <p:cTn dur="1500"/>
                                        <p:tgtEl>
                                          <p:spTgt spid="6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2" st="2"/>
                                            </p:txEl>
                                          </p:spTgt>
                                        </p:tgtEl>
                                        <p:attrNameLst>
                                          <p:attrName>style.visibility</p:attrName>
                                        </p:attrNameLst>
                                      </p:cBhvr>
                                      <p:to>
                                        <p:strVal val="visible"/>
                                      </p:to>
                                    </p:set>
                                    <p:anim calcmode="lin" valueType="num">
                                      <p:cBhvr additive="base">
                                        <p:cTn dur="1500"/>
                                        <p:tgtEl>
                                          <p:spTgt spid="6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3" st="3"/>
                                            </p:txEl>
                                          </p:spTgt>
                                        </p:tgtEl>
                                        <p:attrNameLst>
                                          <p:attrName>style.visibility</p:attrName>
                                        </p:attrNameLst>
                                      </p:cBhvr>
                                      <p:to>
                                        <p:strVal val="visible"/>
                                      </p:to>
                                    </p:set>
                                    <p:anim calcmode="lin" valueType="num">
                                      <p:cBhvr additive="base">
                                        <p:cTn dur="1500"/>
                                        <p:tgtEl>
                                          <p:spTgt spid="6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4" st="4"/>
                                            </p:txEl>
                                          </p:spTgt>
                                        </p:tgtEl>
                                        <p:attrNameLst>
                                          <p:attrName>style.visibility</p:attrName>
                                        </p:attrNameLst>
                                      </p:cBhvr>
                                      <p:to>
                                        <p:strVal val="visible"/>
                                      </p:to>
                                    </p:set>
                                    <p:anim calcmode="lin" valueType="num">
                                      <p:cBhvr additive="base">
                                        <p:cTn dur="1500"/>
                                        <p:tgtEl>
                                          <p:spTgt spid="6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5" st="5"/>
                                            </p:txEl>
                                          </p:spTgt>
                                        </p:tgtEl>
                                        <p:attrNameLst>
                                          <p:attrName>style.visibility</p:attrName>
                                        </p:attrNameLst>
                                      </p:cBhvr>
                                      <p:to>
                                        <p:strVal val="visible"/>
                                      </p:to>
                                    </p:set>
                                    <p:anim calcmode="lin" valueType="num">
                                      <p:cBhvr additive="base">
                                        <p:cTn dur="1500"/>
                                        <p:tgtEl>
                                          <p:spTgt spid="6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6" st="6"/>
                                            </p:txEl>
                                          </p:spTgt>
                                        </p:tgtEl>
                                        <p:attrNameLst>
                                          <p:attrName>style.visibility</p:attrName>
                                        </p:attrNameLst>
                                      </p:cBhvr>
                                      <p:to>
                                        <p:strVal val="visible"/>
                                      </p:to>
                                    </p:set>
                                    <p:anim calcmode="lin" valueType="num">
                                      <p:cBhvr additive="base">
                                        <p:cTn dur="1500"/>
                                        <p:tgtEl>
                                          <p:spTgt spid="6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7" st="7"/>
                                            </p:txEl>
                                          </p:spTgt>
                                        </p:tgtEl>
                                        <p:attrNameLst>
                                          <p:attrName>style.visibility</p:attrName>
                                        </p:attrNameLst>
                                      </p:cBhvr>
                                      <p:to>
                                        <p:strVal val="visible"/>
                                      </p:to>
                                    </p:set>
                                    <p:anim calcmode="lin" valueType="num">
                                      <p:cBhvr additive="base">
                                        <p:cTn dur="1500"/>
                                        <p:tgtEl>
                                          <p:spTgt spid="6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300"/>
                                  </p:stCondLst>
                                  <p:childTnLst>
                                    <p:set>
                                      <p:cBhvr>
                                        <p:cTn dur="1" fill="hold">
                                          <p:stCondLst>
                                            <p:cond delay="0"/>
                                          </p:stCondLst>
                                        </p:cTn>
                                        <p:tgtEl>
                                          <p:spTgt spid="67">
                                            <p:txEl>
                                              <p:pRg end="8" st="8"/>
                                            </p:txEl>
                                          </p:spTgt>
                                        </p:tgtEl>
                                        <p:attrNameLst>
                                          <p:attrName>style.visibility</p:attrName>
                                        </p:attrNameLst>
                                      </p:cBhvr>
                                      <p:to>
                                        <p:strVal val="visible"/>
                                      </p:to>
                                    </p:set>
                                    <p:anim calcmode="lin" valueType="num">
                                      <p:cBhvr additive="base">
                                        <p:cTn dur="1500"/>
                                        <p:tgtEl>
                                          <p:spTgt spid="6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Slide Kapitola 1">
  <p:cSld name="4_Slide Kapitola 1">
    <p:spTree>
      <p:nvGrpSpPr>
        <p:cNvPr id="70"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72" name="Google Shape;72;p9"/>
          <p:cNvCxnSpPr/>
          <p:nvPr/>
        </p:nvCxnSpPr>
        <p:spPr>
          <a:xfrm rot="10800000">
            <a:off x="883083" y="6829593"/>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73" name="Google Shape;73;p9"/>
          <p:cNvSpPr txBox="1"/>
          <p:nvPr>
            <p:ph idx="1" type="body"/>
          </p:nvPr>
        </p:nvSpPr>
        <p:spPr>
          <a:xfrm>
            <a:off x="770222" y="4730999"/>
            <a:ext cx="3878276" cy="864511"/>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74" name="Google Shape;74;p9"/>
          <p:cNvSpPr/>
          <p:nvPr/>
        </p:nvSpPr>
        <p:spPr>
          <a:xfrm>
            <a:off x="770222" y="5815894"/>
            <a:ext cx="24805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sk-SK" sz="1400">
                <a:solidFill>
                  <a:schemeClr val="lt1"/>
                </a:solidFill>
                <a:latin typeface="Asap"/>
                <a:ea typeface="Asap"/>
                <a:cs typeface="Asap"/>
                <a:sym typeface="Asap"/>
              </a:rPr>
              <a:t>www.vicepremier.gov.sk</a:t>
            </a:r>
            <a:endParaRPr/>
          </a:p>
        </p:txBody>
      </p:sp>
      <p:pic>
        <p:nvPicPr>
          <p:cNvPr id="75" name="Google Shape;75;p9"/>
          <p:cNvPicPr preferRelativeResize="0"/>
          <p:nvPr/>
        </p:nvPicPr>
        <p:blipFill rotWithShape="1">
          <a:blip r:embed="rId3">
            <a:alphaModFix/>
          </a:blip>
          <a:srcRect b="0" l="0" r="0" t="0"/>
          <a:stretch/>
        </p:blipFill>
        <p:spPr>
          <a:xfrm>
            <a:off x="839538" y="759848"/>
            <a:ext cx="919163" cy="8715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par>
                                <p:cTn fill="hold" nodeType="withEffect" presetClass="entr" presetID="2" presetSubtype="1">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p:tgtEl>
                                          <p:spTgt spid="7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0" st="0"/>
                                            </p:txEl>
                                          </p:spTgt>
                                        </p:tgtEl>
                                        <p:attrNameLst>
                                          <p:attrName>style.visibility</p:attrName>
                                        </p:attrNameLst>
                                      </p:cBhvr>
                                      <p:to>
                                        <p:strVal val="visible"/>
                                      </p:to>
                                    </p:set>
                                    <p:anim calcmode="lin" valueType="num">
                                      <p:cBhvr additive="base">
                                        <p:cTn dur="1000"/>
                                        <p:tgtEl>
                                          <p:spTgt spid="7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1" st="1"/>
                                            </p:txEl>
                                          </p:spTgt>
                                        </p:tgtEl>
                                        <p:attrNameLst>
                                          <p:attrName>style.visibility</p:attrName>
                                        </p:attrNameLst>
                                      </p:cBhvr>
                                      <p:to>
                                        <p:strVal val="visible"/>
                                      </p:to>
                                    </p:set>
                                    <p:anim calcmode="lin" valueType="num">
                                      <p:cBhvr additive="base">
                                        <p:cTn dur="1000"/>
                                        <p:tgtEl>
                                          <p:spTgt spid="7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2" st="2"/>
                                            </p:txEl>
                                          </p:spTgt>
                                        </p:tgtEl>
                                        <p:attrNameLst>
                                          <p:attrName>style.visibility</p:attrName>
                                        </p:attrNameLst>
                                      </p:cBhvr>
                                      <p:to>
                                        <p:strVal val="visible"/>
                                      </p:to>
                                    </p:set>
                                    <p:anim calcmode="lin" valueType="num">
                                      <p:cBhvr additive="base">
                                        <p:cTn dur="1000"/>
                                        <p:tgtEl>
                                          <p:spTgt spid="7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3" st="3"/>
                                            </p:txEl>
                                          </p:spTgt>
                                        </p:tgtEl>
                                        <p:attrNameLst>
                                          <p:attrName>style.visibility</p:attrName>
                                        </p:attrNameLst>
                                      </p:cBhvr>
                                      <p:to>
                                        <p:strVal val="visible"/>
                                      </p:to>
                                    </p:set>
                                    <p:anim calcmode="lin" valueType="num">
                                      <p:cBhvr additive="base">
                                        <p:cTn dur="1000"/>
                                        <p:tgtEl>
                                          <p:spTgt spid="7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4" st="4"/>
                                            </p:txEl>
                                          </p:spTgt>
                                        </p:tgtEl>
                                        <p:attrNameLst>
                                          <p:attrName>style.visibility</p:attrName>
                                        </p:attrNameLst>
                                      </p:cBhvr>
                                      <p:to>
                                        <p:strVal val="visible"/>
                                      </p:to>
                                    </p:set>
                                    <p:anim calcmode="lin" valueType="num">
                                      <p:cBhvr additive="base">
                                        <p:cTn dur="1000"/>
                                        <p:tgtEl>
                                          <p:spTgt spid="7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5" st="5"/>
                                            </p:txEl>
                                          </p:spTgt>
                                        </p:tgtEl>
                                        <p:attrNameLst>
                                          <p:attrName>style.visibility</p:attrName>
                                        </p:attrNameLst>
                                      </p:cBhvr>
                                      <p:to>
                                        <p:strVal val="visible"/>
                                      </p:to>
                                    </p:set>
                                    <p:anim calcmode="lin" valueType="num">
                                      <p:cBhvr additive="base">
                                        <p:cTn dur="1000"/>
                                        <p:tgtEl>
                                          <p:spTgt spid="7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6" st="6"/>
                                            </p:txEl>
                                          </p:spTgt>
                                        </p:tgtEl>
                                        <p:attrNameLst>
                                          <p:attrName>style.visibility</p:attrName>
                                        </p:attrNameLst>
                                      </p:cBhvr>
                                      <p:to>
                                        <p:strVal val="visible"/>
                                      </p:to>
                                    </p:set>
                                    <p:anim calcmode="lin" valueType="num">
                                      <p:cBhvr additive="base">
                                        <p:cTn dur="1000"/>
                                        <p:tgtEl>
                                          <p:spTgt spid="7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7" st="7"/>
                                            </p:txEl>
                                          </p:spTgt>
                                        </p:tgtEl>
                                        <p:attrNameLst>
                                          <p:attrName>style.visibility</p:attrName>
                                        </p:attrNameLst>
                                      </p:cBhvr>
                                      <p:to>
                                        <p:strVal val="visible"/>
                                      </p:to>
                                    </p:set>
                                    <p:anim calcmode="lin" valueType="num">
                                      <p:cBhvr additive="base">
                                        <p:cTn dur="1000"/>
                                        <p:tgtEl>
                                          <p:spTgt spid="7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3">
                                            <p:txEl>
                                              <p:pRg end="8" st="8"/>
                                            </p:txEl>
                                          </p:spTgt>
                                        </p:tgtEl>
                                        <p:attrNameLst>
                                          <p:attrName>style.visibility</p:attrName>
                                        </p:attrNameLst>
                                      </p:cBhvr>
                                      <p:to>
                                        <p:strVal val="visible"/>
                                      </p:to>
                                    </p:set>
                                    <p:anim calcmode="lin" valueType="num">
                                      <p:cBhvr additive="base">
                                        <p:cTn dur="1000"/>
                                        <p:tgtEl>
                                          <p:spTgt spid="73">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Slide Kapitola 2">
  <p:cSld name="5_Slide Kapitola 2">
    <p:spTree>
      <p:nvGrpSpPr>
        <p:cNvPr id="76"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b="0" l="5972" r="5971" t="0"/>
          <a:stretch/>
        </p:blipFill>
        <p:spPr>
          <a:xfrm>
            <a:off x="0" y="0"/>
            <a:ext cx="12192000" cy="6858000"/>
          </a:xfrm>
          <a:prstGeom prst="rect">
            <a:avLst/>
          </a:prstGeom>
          <a:noFill/>
          <a:ln>
            <a:noFill/>
          </a:ln>
        </p:spPr>
      </p:pic>
      <p:cxnSp>
        <p:nvCxnSpPr>
          <p:cNvPr id="78" name="Google Shape;78;p10"/>
          <p:cNvCxnSpPr/>
          <p:nvPr/>
        </p:nvCxnSpPr>
        <p:spPr>
          <a:xfrm rot="10800000">
            <a:off x="5748846" y="6829593"/>
            <a:ext cx="694308" cy="0"/>
          </a:xfrm>
          <a:prstGeom prst="straightConnector1">
            <a:avLst/>
          </a:prstGeom>
          <a:noFill/>
          <a:ln cap="flat" cmpd="sng" w="57150">
            <a:solidFill>
              <a:srgbClr val="ED1C24"/>
            </a:solidFill>
            <a:prstDash val="solid"/>
            <a:miter lim="800000"/>
            <a:headEnd len="sm" w="sm" type="none"/>
            <a:tailEnd len="sm" w="sm" type="none"/>
          </a:ln>
        </p:spPr>
      </p:cxnSp>
      <p:sp>
        <p:nvSpPr>
          <p:cNvPr id="79" name="Google Shape;79;p10"/>
          <p:cNvSpPr txBox="1"/>
          <p:nvPr>
            <p:ph idx="1" type="body"/>
          </p:nvPr>
        </p:nvSpPr>
        <p:spPr>
          <a:xfrm>
            <a:off x="4156862" y="4730999"/>
            <a:ext cx="3878276" cy="864511"/>
          </a:xfrm>
          <a:prstGeom prst="rect">
            <a:avLst/>
          </a:prstGeom>
          <a:noFill/>
          <a:ln>
            <a:noFill/>
          </a:ln>
        </p:spPr>
        <p:txBody>
          <a:bodyPr anchorCtr="0" anchor="t" bIns="45700" lIns="91425" spcFirstLastPara="1" rIns="91425" wrap="square" tIns="45700"/>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Asap"/>
                <a:ea typeface="Asap"/>
                <a:cs typeface="Asap"/>
                <a:sym typeface="Asap"/>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Asap"/>
                <a:ea typeface="Asap"/>
                <a:cs typeface="Asap"/>
                <a:sym typeface="Asap"/>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sap"/>
                <a:ea typeface="Asap"/>
                <a:cs typeface="Asap"/>
                <a:sym typeface="Asap"/>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sap"/>
                <a:ea typeface="Asap"/>
                <a:cs typeface="Asap"/>
                <a:sym typeface="Asap"/>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sap"/>
                <a:ea typeface="Asap"/>
                <a:cs typeface="Asap"/>
                <a:sym typeface="Asap"/>
              </a:defRPr>
            </a:lvl9pPr>
          </a:lstStyle>
          <a:p/>
        </p:txBody>
      </p:sp>
      <p:sp>
        <p:nvSpPr>
          <p:cNvPr id="80" name="Google Shape;80;p10"/>
          <p:cNvSpPr/>
          <p:nvPr/>
        </p:nvSpPr>
        <p:spPr>
          <a:xfrm>
            <a:off x="4855741" y="5815894"/>
            <a:ext cx="248051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sk-SK" sz="1400">
                <a:solidFill>
                  <a:schemeClr val="lt1"/>
                </a:solidFill>
                <a:latin typeface="Asap"/>
                <a:ea typeface="Asap"/>
                <a:cs typeface="Asap"/>
                <a:sym typeface="Asap"/>
              </a:rPr>
              <a:t>www.vicepremier.gov.sk</a:t>
            </a:r>
            <a:endParaRPr/>
          </a:p>
        </p:txBody>
      </p:sp>
      <p:pic>
        <p:nvPicPr>
          <p:cNvPr id="81" name="Google Shape;81;p10"/>
          <p:cNvPicPr preferRelativeResize="0"/>
          <p:nvPr/>
        </p:nvPicPr>
        <p:blipFill rotWithShape="1">
          <a:blip r:embed="rId3">
            <a:alphaModFix/>
          </a:blip>
          <a:srcRect b="0" l="0" r="0" t="0"/>
          <a:stretch/>
        </p:blipFill>
        <p:spPr>
          <a:xfrm>
            <a:off x="5636417" y="759848"/>
            <a:ext cx="919163" cy="8715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500"/>
                                        <p:tgtEl>
                                          <p:spTgt spid="78"/>
                                        </p:tgtEl>
                                      </p:cBhvr>
                                    </p:animEffect>
                                  </p:childTnLst>
                                </p:cTn>
                              </p:par>
                              <p:par>
                                <p:cTn fill="hold" nodeType="withEffect" presetClass="entr" presetID="2" presetSubtype="1">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0" st="0"/>
                                            </p:txEl>
                                          </p:spTgt>
                                        </p:tgtEl>
                                        <p:attrNameLst>
                                          <p:attrName>style.visibility</p:attrName>
                                        </p:attrNameLst>
                                      </p:cBhvr>
                                      <p:to>
                                        <p:strVal val="visible"/>
                                      </p:to>
                                    </p:set>
                                    <p:anim calcmode="lin" valueType="num">
                                      <p:cBhvr additive="base">
                                        <p:cTn dur="1000"/>
                                        <p:tgtEl>
                                          <p:spTgt spid="79">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1" st="1"/>
                                            </p:txEl>
                                          </p:spTgt>
                                        </p:tgtEl>
                                        <p:attrNameLst>
                                          <p:attrName>style.visibility</p:attrName>
                                        </p:attrNameLst>
                                      </p:cBhvr>
                                      <p:to>
                                        <p:strVal val="visible"/>
                                      </p:to>
                                    </p:set>
                                    <p:anim calcmode="lin" valueType="num">
                                      <p:cBhvr additive="base">
                                        <p:cTn dur="1000"/>
                                        <p:tgtEl>
                                          <p:spTgt spid="79">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2" st="2"/>
                                            </p:txEl>
                                          </p:spTgt>
                                        </p:tgtEl>
                                        <p:attrNameLst>
                                          <p:attrName>style.visibility</p:attrName>
                                        </p:attrNameLst>
                                      </p:cBhvr>
                                      <p:to>
                                        <p:strVal val="visible"/>
                                      </p:to>
                                    </p:set>
                                    <p:anim calcmode="lin" valueType="num">
                                      <p:cBhvr additive="base">
                                        <p:cTn dur="1000"/>
                                        <p:tgtEl>
                                          <p:spTgt spid="79">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3" st="3"/>
                                            </p:txEl>
                                          </p:spTgt>
                                        </p:tgtEl>
                                        <p:attrNameLst>
                                          <p:attrName>style.visibility</p:attrName>
                                        </p:attrNameLst>
                                      </p:cBhvr>
                                      <p:to>
                                        <p:strVal val="visible"/>
                                      </p:to>
                                    </p:set>
                                    <p:anim calcmode="lin" valueType="num">
                                      <p:cBhvr additive="base">
                                        <p:cTn dur="1000"/>
                                        <p:tgtEl>
                                          <p:spTgt spid="79">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4" st="4"/>
                                            </p:txEl>
                                          </p:spTgt>
                                        </p:tgtEl>
                                        <p:attrNameLst>
                                          <p:attrName>style.visibility</p:attrName>
                                        </p:attrNameLst>
                                      </p:cBhvr>
                                      <p:to>
                                        <p:strVal val="visible"/>
                                      </p:to>
                                    </p:set>
                                    <p:anim calcmode="lin" valueType="num">
                                      <p:cBhvr additive="base">
                                        <p:cTn dur="1000"/>
                                        <p:tgtEl>
                                          <p:spTgt spid="79">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5" st="5"/>
                                            </p:txEl>
                                          </p:spTgt>
                                        </p:tgtEl>
                                        <p:attrNameLst>
                                          <p:attrName>style.visibility</p:attrName>
                                        </p:attrNameLst>
                                      </p:cBhvr>
                                      <p:to>
                                        <p:strVal val="visible"/>
                                      </p:to>
                                    </p:set>
                                    <p:anim calcmode="lin" valueType="num">
                                      <p:cBhvr additive="base">
                                        <p:cTn dur="1000"/>
                                        <p:tgtEl>
                                          <p:spTgt spid="79">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6" st="6"/>
                                            </p:txEl>
                                          </p:spTgt>
                                        </p:tgtEl>
                                        <p:attrNameLst>
                                          <p:attrName>style.visibility</p:attrName>
                                        </p:attrNameLst>
                                      </p:cBhvr>
                                      <p:to>
                                        <p:strVal val="visible"/>
                                      </p:to>
                                    </p:set>
                                    <p:anim calcmode="lin" valueType="num">
                                      <p:cBhvr additive="base">
                                        <p:cTn dur="1000"/>
                                        <p:tgtEl>
                                          <p:spTgt spid="79">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7" st="7"/>
                                            </p:txEl>
                                          </p:spTgt>
                                        </p:tgtEl>
                                        <p:attrNameLst>
                                          <p:attrName>style.visibility</p:attrName>
                                        </p:attrNameLst>
                                      </p:cBhvr>
                                      <p:to>
                                        <p:strVal val="visible"/>
                                      </p:to>
                                    </p:set>
                                    <p:anim calcmode="lin" valueType="num">
                                      <p:cBhvr additive="base">
                                        <p:cTn dur="1000"/>
                                        <p:tgtEl>
                                          <p:spTgt spid="79">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79">
                                            <p:txEl>
                                              <p:pRg end="8" st="8"/>
                                            </p:txEl>
                                          </p:spTgt>
                                        </p:tgtEl>
                                        <p:attrNameLst>
                                          <p:attrName>style.visibility</p:attrName>
                                        </p:attrNameLst>
                                      </p:cBhvr>
                                      <p:to>
                                        <p:strVal val="visible"/>
                                      </p:to>
                                    </p:set>
                                    <p:anim calcmode="lin" valueType="num">
                                      <p:cBhvr additive="base">
                                        <p:cTn dur="1000"/>
                                        <p:tgtEl>
                                          <p:spTgt spid="79">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50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34" Type="http://schemas.openxmlformats.org/officeDocument/2006/relationships/theme" Target="../theme/theme2.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1974" y="0"/>
            <a:ext cx="12188052" cy="6858000"/>
          </a:xfrm>
          <a:prstGeom prst="rect">
            <a:avLst/>
          </a:prstGeom>
          <a:noFill/>
          <a:ln>
            <a:noFill/>
          </a:ln>
        </p:spPr>
      </p:pic>
      <p:sp>
        <p:nvSpPr>
          <p:cNvPr id="11" name="Google Shape;11;p1"/>
          <p:cNvSpPr/>
          <p:nvPr/>
        </p:nvSpPr>
        <p:spPr>
          <a:xfrm>
            <a:off x="0" y="6176963"/>
            <a:ext cx="12192000" cy="681037"/>
          </a:xfrm>
          <a:prstGeom prst="rect">
            <a:avLst/>
          </a:prstGeom>
          <a:solidFill>
            <a:srgbClr val="263C8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pic>
        <p:nvPicPr>
          <p:cNvPr id="12" name="Google Shape;12;p1"/>
          <p:cNvPicPr preferRelativeResize="0"/>
          <p:nvPr/>
        </p:nvPicPr>
        <p:blipFill rotWithShape="1">
          <a:blip r:embed="rId2">
            <a:alphaModFix/>
          </a:blip>
          <a:srcRect b="0" l="0" r="0" t="0"/>
          <a:stretch/>
        </p:blipFill>
        <p:spPr>
          <a:xfrm>
            <a:off x="641879" y="6268537"/>
            <a:ext cx="2377926" cy="452938"/>
          </a:xfrm>
          <a:prstGeom prst="rect">
            <a:avLst/>
          </a:prstGeom>
          <a:noFill/>
          <a:ln>
            <a:noFill/>
          </a:ln>
        </p:spPr>
      </p:pic>
      <p:sp>
        <p:nvSpPr>
          <p:cNvPr id="13" name="Google Shape;13;p1"/>
          <p:cNvSpPr txBox="1"/>
          <p:nvPr/>
        </p:nvSpPr>
        <p:spPr>
          <a:xfrm>
            <a:off x="6923980" y="6335893"/>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cap="none" strike="noStrike">
                <a:solidFill>
                  <a:schemeClr val="lt1"/>
                </a:solidFill>
                <a:latin typeface="Asap"/>
                <a:ea typeface="Asap"/>
                <a:cs typeface="Asap"/>
                <a:sym typeface="Asap"/>
              </a:rPr>
              <a:t>+ 421 2 2092 8xxx kontakt@vicepremier.gov.sk </a:t>
            </a:r>
            <a:endParaRPr/>
          </a:p>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p:txBody>
      </p:sp>
      <p:sp>
        <p:nvSpPr>
          <p:cNvPr id="14" name="Google Shape;14;p1"/>
          <p:cNvSpPr txBox="1"/>
          <p:nvPr/>
        </p:nvSpPr>
        <p:spPr>
          <a:xfrm>
            <a:off x="9301906" y="6334918"/>
            <a:ext cx="2377926"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a:p>
            <a:pPr indent="0" lvl="0" marL="0" marR="0" rtl="0" algn="l">
              <a:spcBef>
                <a:spcPts val="0"/>
              </a:spcBef>
              <a:spcAft>
                <a:spcPts val="0"/>
              </a:spcAft>
              <a:buNone/>
            </a:pPr>
            <a:r>
              <a:rPr b="0" i="0" lang="sk-SK" sz="1000" u="none" cap="none" strike="noStrike">
                <a:solidFill>
                  <a:schemeClr val="lt1"/>
                </a:solidFill>
                <a:latin typeface="Asap"/>
                <a:ea typeface="Asap"/>
                <a:cs typeface="Asap"/>
                <a:sym typeface="Asap"/>
              </a:rPr>
              <a:t>Štefánikova 15 - 811 05 Bratislava </a:t>
            </a:r>
            <a:r>
              <a:rPr b="0" i="0" lang="sk-SK" sz="1000" u="none" cap="none" strike="noStrike">
                <a:solidFill>
                  <a:srgbClr val="FF0000"/>
                </a:solidFill>
                <a:latin typeface="Asap"/>
                <a:ea typeface="Asap"/>
                <a:cs typeface="Asap"/>
                <a:sym typeface="Asap"/>
              </a:rPr>
              <a:t>www.vicepremier.gov.sk </a:t>
            </a:r>
            <a:endParaRPr/>
          </a:p>
          <a:p>
            <a:pPr indent="0" lvl="0" marL="0" marR="0" rtl="0" algn="l">
              <a:spcBef>
                <a:spcPts val="0"/>
              </a:spcBef>
              <a:spcAft>
                <a:spcPts val="0"/>
              </a:spcAft>
              <a:buNone/>
            </a:pPr>
            <a:r>
              <a:t/>
            </a:r>
            <a:endParaRPr b="0" i="0" sz="1000" u="none" cap="none" strike="noStrike">
              <a:solidFill>
                <a:schemeClr val="lt1"/>
              </a:solidFill>
              <a:latin typeface="Asap"/>
              <a:ea typeface="Asap"/>
              <a:cs typeface="Asap"/>
              <a:sym typeface="Asap"/>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33"/>
          <p:cNvSpPr txBox="1"/>
          <p:nvPr>
            <p:ph idx="3" type="body"/>
          </p:nvPr>
        </p:nvSpPr>
        <p:spPr>
          <a:xfrm>
            <a:off x="7272338" y="5630537"/>
            <a:ext cx="4235450" cy="37147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accent3"/>
              </a:buClr>
              <a:buSzPts val="1800"/>
              <a:buNone/>
            </a:pPr>
            <a:r>
              <a:rPr lang="sk-SK"/>
              <a:t>peter.kucer@vicepremier.gov.sk</a:t>
            </a:r>
            <a:endParaRPr/>
          </a:p>
        </p:txBody>
      </p:sp>
      <p:sp>
        <p:nvSpPr>
          <p:cNvPr id="388" name="Google Shape;388;p33"/>
          <p:cNvSpPr txBox="1"/>
          <p:nvPr>
            <p:ph idx="1" type="body"/>
          </p:nvPr>
        </p:nvSpPr>
        <p:spPr>
          <a:xfrm>
            <a:off x="7271658" y="4867110"/>
            <a:ext cx="4236082" cy="371462"/>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lt1"/>
              </a:buClr>
              <a:buSzPts val="1800"/>
              <a:buFont typeface="Asap"/>
              <a:buNone/>
            </a:pPr>
            <a:r>
              <a:rPr lang="sk-SK"/>
              <a:t>Peter Kucer</a:t>
            </a:r>
            <a:endParaRPr/>
          </a:p>
        </p:txBody>
      </p:sp>
      <p:sp>
        <p:nvSpPr>
          <p:cNvPr id="389" name="Google Shape;389;p33"/>
          <p:cNvSpPr txBox="1"/>
          <p:nvPr>
            <p:ph idx="2" type="body"/>
          </p:nvPr>
        </p:nvSpPr>
        <p:spPr>
          <a:xfrm>
            <a:off x="7272338" y="5252001"/>
            <a:ext cx="4235450" cy="37147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lt1"/>
              </a:buClr>
              <a:buSzPts val="1800"/>
              <a:buNone/>
            </a:pPr>
            <a:r>
              <a:rPr lang="sk-SK"/>
              <a:t>+421 917 716 349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42"/>
          <p:cNvSpPr txBox="1"/>
          <p:nvPr>
            <p:ph type="title"/>
          </p:nvPr>
        </p:nvSpPr>
        <p:spPr>
          <a:xfrm>
            <a:off x="252919" y="1123837"/>
            <a:ext cx="2947482" cy="46011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Obsah</a:t>
            </a:r>
            <a:endParaRPr/>
          </a:p>
        </p:txBody>
      </p:sp>
      <p:grpSp>
        <p:nvGrpSpPr>
          <p:cNvPr id="546" name="Google Shape;546;p42"/>
          <p:cNvGrpSpPr/>
          <p:nvPr/>
        </p:nvGrpSpPr>
        <p:grpSpPr>
          <a:xfrm>
            <a:off x="3759896" y="885459"/>
            <a:ext cx="7728267" cy="5087324"/>
            <a:chOff x="0" y="0"/>
            <a:chExt cx="7728267" cy="5087324"/>
          </a:xfrm>
        </p:grpSpPr>
        <p:cxnSp>
          <p:nvCxnSpPr>
            <p:cNvPr id="547" name="Google Shape;547;p42"/>
            <p:cNvCxnSpPr/>
            <p:nvPr/>
          </p:nvCxnSpPr>
          <p:spPr>
            <a:xfrm>
              <a:off x="0" y="0"/>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548" name="Google Shape;548;p42"/>
            <p:cNvSpPr/>
            <p:nvPr/>
          </p:nvSpPr>
          <p:spPr>
            <a:xfrm>
              <a:off x="0" y="0"/>
              <a:ext cx="7728267" cy="12718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2"/>
            <p:cNvSpPr txBox="1"/>
            <p:nvPr/>
          </p:nvSpPr>
          <p:spPr>
            <a:xfrm>
              <a:off x="0" y="0"/>
              <a:ext cx="7728267" cy="1271831"/>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Základná metodika </a:t>
              </a:r>
              <a:endParaRPr/>
            </a:p>
            <a:p>
              <a:pPr indent="0" lvl="0" marL="0" marR="0" rtl="0" algn="l">
                <a:lnSpc>
                  <a:spcPct val="90000"/>
                </a:lnSpc>
                <a:spcBef>
                  <a:spcPts val="700"/>
                </a:spcBef>
                <a:spcAft>
                  <a:spcPts val="0"/>
                </a:spcAft>
                <a:buClr>
                  <a:schemeClr val="dk1"/>
                </a:buClr>
                <a:buSzPts val="1700"/>
                <a:buFont typeface="Asap"/>
                <a:buNone/>
              </a:pPr>
              <a:r>
                <a:rPr b="0" i="0" lang="sk-SK" sz="1700" u="none" cap="none" strike="noStrike">
                  <a:solidFill>
                    <a:schemeClr val="dk1"/>
                  </a:solidFill>
                  <a:latin typeface="Asap"/>
                  <a:ea typeface="Asap"/>
                  <a:cs typeface="Asap"/>
                  <a:sym typeface="Asap"/>
                </a:rPr>
                <a:t>- pre stanovenie kvality a dôveryhodnosti cloudovej služby </a:t>
              </a:r>
              <a:endParaRPr/>
            </a:p>
            <a:p>
              <a:pPr indent="0" lvl="0" marL="0" marR="0" rtl="0" algn="l">
                <a:lnSpc>
                  <a:spcPct val="90000"/>
                </a:lnSpc>
                <a:spcBef>
                  <a:spcPts val="595"/>
                </a:spcBef>
                <a:spcAft>
                  <a:spcPts val="0"/>
                </a:spcAft>
                <a:buClr>
                  <a:schemeClr val="dk1"/>
                </a:buClr>
                <a:buSzPts val="1700"/>
                <a:buFont typeface="Asap"/>
                <a:buNone/>
              </a:pPr>
              <a:r>
                <a:rPr b="0" i="0" lang="sk-SK" sz="1700" u="none" cap="none" strike="noStrike">
                  <a:solidFill>
                    <a:schemeClr val="dk1"/>
                  </a:solidFill>
                  <a:latin typeface="Asap"/>
                  <a:ea typeface="Asap"/>
                  <a:cs typeface="Asap"/>
                  <a:sym typeface="Asap"/>
                </a:rPr>
                <a:t>-  pre oblasti overenia finančnej stability CSP, právnych náležitostí zmlúv, prevádzky služby, bezpečnosti a ďalších atribútov cloudových služieb</a:t>
              </a:r>
              <a:endParaRPr/>
            </a:p>
          </p:txBody>
        </p:sp>
        <p:cxnSp>
          <p:nvCxnSpPr>
            <p:cNvPr id="550" name="Google Shape;550;p42"/>
            <p:cNvCxnSpPr/>
            <p:nvPr/>
          </p:nvCxnSpPr>
          <p:spPr>
            <a:xfrm>
              <a:off x="0" y="1271831"/>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551" name="Google Shape;551;p42"/>
            <p:cNvSpPr/>
            <p:nvPr/>
          </p:nvSpPr>
          <p:spPr>
            <a:xfrm>
              <a:off x="0" y="1271831"/>
              <a:ext cx="7728267" cy="12718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2"/>
            <p:cNvSpPr txBox="1"/>
            <p:nvPr/>
          </p:nvSpPr>
          <p:spPr>
            <a:xfrm>
              <a:off x="0" y="1271831"/>
              <a:ext cx="7728267" cy="1271831"/>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Katalóg požiadaviek </a:t>
              </a:r>
              <a:endParaRPr/>
            </a:p>
            <a:p>
              <a:pPr indent="0" lvl="0" marL="0" marR="0" rtl="0" algn="l">
                <a:lnSpc>
                  <a:spcPct val="90000"/>
                </a:lnSpc>
                <a:spcBef>
                  <a:spcPts val="700"/>
                </a:spcBef>
                <a:spcAft>
                  <a:spcPts val="0"/>
                </a:spcAft>
                <a:buClr>
                  <a:schemeClr val="dk1"/>
                </a:buClr>
                <a:buSzPts val="2000"/>
                <a:buFont typeface="Asap"/>
                <a:buNone/>
              </a:pPr>
              <a:r>
                <a:rPr b="0" i="0" lang="sk-SK" sz="2000" u="none" cap="none" strike="noStrike">
                  <a:solidFill>
                    <a:schemeClr val="dk1"/>
                  </a:solidFill>
                  <a:latin typeface="Asap"/>
                  <a:ea typeface="Asap"/>
                  <a:cs typeface="Asap"/>
                  <a:sym typeface="Asap"/>
                </a:rPr>
                <a:t>- </a:t>
              </a:r>
              <a:r>
                <a:rPr b="0" i="0" lang="sk-SK" sz="1700" u="none" cap="none" strike="noStrike">
                  <a:solidFill>
                    <a:schemeClr val="dk1"/>
                  </a:solidFill>
                  <a:latin typeface="Asap"/>
                  <a:ea typeface="Asap"/>
                  <a:cs typeface="Asap"/>
                  <a:sym typeface="Asap"/>
                </a:rPr>
                <a:t>katalóg kritérií Vládneho cloudu pre cloudové služby</a:t>
              </a:r>
              <a:endParaRPr b="0" i="0" sz="1700" u="none" cap="none" strike="noStrike">
                <a:solidFill>
                  <a:schemeClr val="dk1"/>
                </a:solidFill>
                <a:latin typeface="Asap"/>
                <a:ea typeface="Asap"/>
                <a:cs typeface="Asap"/>
                <a:sym typeface="Asap"/>
              </a:endParaRPr>
            </a:p>
          </p:txBody>
        </p:sp>
        <p:cxnSp>
          <p:nvCxnSpPr>
            <p:cNvPr id="553" name="Google Shape;553;p42"/>
            <p:cNvCxnSpPr/>
            <p:nvPr/>
          </p:nvCxnSpPr>
          <p:spPr>
            <a:xfrm>
              <a:off x="0" y="2543662"/>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554" name="Google Shape;554;p42"/>
            <p:cNvSpPr/>
            <p:nvPr/>
          </p:nvSpPr>
          <p:spPr>
            <a:xfrm>
              <a:off x="0" y="2543662"/>
              <a:ext cx="7728267" cy="12718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2"/>
            <p:cNvSpPr txBox="1"/>
            <p:nvPr/>
          </p:nvSpPr>
          <p:spPr>
            <a:xfrm>
              <a:off x="0" y="2543662"/>
              <a:ext cx="7728267" cy="1271831"/>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Metodika pre samohodnotenie </a:t>
              </a:r>
              <a:endParaRPr/>
            </a:p>
            <a:p>
              <a:pPr indent="0" lvl="0" marL="0" marR="0" rtl="0" algn="l">
                <a:lnSpc>
                  <a:spcPct val="90000"/>
                </a:lnSpc>
                <a:spcBef>
                  <a:spcPts val="70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 </a:t>
              </a:r>
              <a:r>
                <a:rPr b="0" i="0" lang="sk-SK" sz="1700" u="none" cap="none" strike="noStrike">
                  <a:solidFill>
                    <a:schemeClr val="dk1"/>
                  </a:solidFill>
                  <a:latin typeface="Asap"/>
                  <a:ea typeface="Asap"/>
                  <a:cs typeface="Asap"/>
                  <a:sym typeface="Asap"/>
                </a:rPr>
                <a:t>podľa základnej metodiky vypracovaná metodika pre samohodnotenie (dotazník) pre posúdenie kvality a bezpečnosti služby</a:t>
              </a:r>
              <a:endParaRPr b="0" i="0" sz="1700" u="none" cap="none" strike="noStrike">
                <a:solidFill>
                  <a:schemeClr val="dk1"/>
                </a:solidFill>
                <a:latin typeface="Asap"/>
                <a:ea typeface="Asap"/>
                <a:cs typeface="Asap"/>
                <a:sym typeface="Asap"/>
              </a:endParaRPr>
            </a:p>
          </p:txBody>
        </p:sp>
        <p:cxnSp>
          <p:nvCxnSpPr>
            <p:cNvPr id="556" name="Google Shape;556;p42"/>
            <p:cNvCxnSpPr/>
            <p:nvPr/>
          </p:nvCxnSpPr>
          <p:spPr>
            <a:xfrm>
              <a:off x="0" y="3815493"/>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557" name="Google Shape;557;p42"/>
            <p:cNvSpPr/>
            <p:nvPr/>
          </p:nvSpPr>
          <p:spPr>
            <a:xfrm>
              <a:off x="0" y="3815493"/>
              <a:ext cx="7728267" cy="12718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2"/>
            <p:cNvSpPr txBox="1"/>
            <p:nvPr/>
          </p:nvSpPr>
          <p:spPr>
            <a:xfrm>
              <a:off x="0" y="3815493"/>
              <a:ext cx="7728267" cy="1271831"/>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Podklady pre hodnotiteľov</a:t>
              </a:r>
              <a:endParaRPr b="0" i="0" sz="2000" u="none" cap="none" strike="noStrike">
                <a:solidFill>
                  <a:schemeClr val="dk1"/>
                </a:solidFill>
                <a:latin typeface="Asap"/>
                <a:ea typeface="Asap"/>
                <a:cs typeface="Asap"/>
                <a:sym typeface="As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43"/>
          <p:cNvSpPr txBox="1"/>
          <p:nvPr>
            <p:ph type="title"/>
          </p:nvPr>
        </p:nvSpPr>
        <p:spPr>
          <a:xfrm>
            <a:off x="0" y="1629149"/>
            <a:ext cx="4096871"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3C80"/>
              </a:buClr>
              <a:buSzPts val="4400"/>
              <a:buFont typeface="Asap"/>
              <a:buNone/>
            </a:pPr>
            <a:r>
              <a:rPr b="1" lang="sk-SK">
                <a:solidFill>
                  <a:srgbClr val="263C80"/>
                </a:solidFill>
              </a:rPr>
              <a:t>Kritériá posudzovania pre cloudové služby</a:t>
            </a:r>
            <a:br>
              <a:rPr b="1" lang="sk-SK">
                <a:solidFill>
                  <a:srgbClr val="263C80"/>
                </a:solidFill>
              </a:rPr>
            </a:br>
            <a:endParaRPr b="1">
              <a:solidFill>
                <a:srgbClr val="263C80"/>
              </a:solidFill>
            </a:endParaRPr>
          </a:p>
        </p:txBody>
      </p:sp>
      <p:sp>
        <p:nvSpPr>
          <p:cNvPr id="564" name="Google Shape;564;p43"/>
          <p:cNvSpPr txBox="1"/>
          <p:nvPr>
            <p:ph idx="1" type="body"/>
          </p:nvPr>
        </p:nvSpPr>
        <p:spPr>
          <a:xfrm>
            <a:off x="3818468" y="592667"/>
            <a:ext cx="7315200" cy="565181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2170"/>
              <a:buNone/>
            </a:pPr>
            <a:r>
              <a:rPr b="1" lang="sk-SK" sz="2170">
                <a:solidFill>
                  <a:schemeClr val="dk1"/>
                </a:solidFill>
              </a:rPr>
              <a:t>Ekonomika a legislatíva</a:t>
            </a:r>
            <a:endParaRPr sz="2170">
              <a:solidFill>
                <a:schemeClr val="dk1"/>
              </a:solidFill>
            </a:endParaRPr>
          </a:p>
          <a:p>
            <a:pPr indent="0" lvl="0" marL="0" rtl="0" algn="l">
              <a:lnSpc>
                <a:spcPct val="70000"/>
              </a:lnSpc>
              <a:spcBef>
                <a:spcPts val="1000"/>
              </a:spcBef>
              <a:spcAft>
                <a:spcPts val="0"/>
              </a:spcAft>
              <a:buClr>
                <a:schemeClr val="dk1"/>
              </a:buClr>
              <a:buSzPts val="2170"/>
              <a:buNone/>
            </a:pPr>
            <a:r>
              <a:rPr lang="sk-SK" sz="2170">
                <a:solidFill>
                  <a:schemeClr val="dk1"/>
                </a:solidFill>
              </a:rPr>
              <a:t>Všeobecné informácie o poskytovateľovi cloudovej služby</a:t>
            </a:r>
            <a:endParaRPr/>
          </a:p>
          <a:p>
            <a:pPr indent="0" lvl="0" marL="0" rtl="0" algn="l">
              <a:lnSpc>
                <a:spcPct val="70000"/>
              </a:lnSpc>
              <a:spcBef>
                <a:spcPts val="1000"/>
              </a:spcBef>
              <a:spcAft>
                <a:spcPts val="0"/>
              </a:spcAft>
              <a:buClr>
                <a:schemeClr val="dk1"/>
              </a:buClr>
              <a:buSzPts val="2170"/>
              <a:buNone/>
            </a:pPr>
            <a:r>
              <a:rPr lang="sk-SK" sz="2170">
                <a:solidFill>
                  <a:schemeClr val="dk1"/>
                </a:solidFill>
              </a:rPr>
              <a:t>Zmluvné náležitosti a oblasť súladu sl egislatvou SR a EU</a:t>
            </a:r>
            <a:endParaRPr/>
          </a:p>
          <a:p>
            <a:pPr indent="0" lvl="0" marL="0" rtl="0" algn="l">
              <a:lnSpc>
                <a:spcPct val="70000"/>
              </a:lnSpc>
              <a:spcBef>
                <a:spcPts val="1000"/>
              </a:spcBef>
              <a:spcAft>
                <a:spcPts val="0"/>
              </a:spcAft>
              <a:buClr>
                <a:schemeClr val="dk1"/>
              </a:buClr>
              <a:buSzPts val="2170"/>
              <a:buNone/>
            </a:pPr>
            <a:r>
              <a:rPr b="1" lang="sk-SK" sz="2170">
                <a:solidFill>
                  <a:schemeClr val="dk1"/>
                </a:solidFill>
              </a:rPr>
              <a:t>Prevádzka</a:t>
            </a:r>
            <a:endParaRPr sz="2170">
              <a:solidFill>
                <a:schemeClr val="dk1"/>
              </a:solidFill>
            </a:endParaRPr>
          </a:p>
          <a:p>
            <a:pPr indent="0" lvl="0" marL="0" rtl="0" algn="l">
              <a:lnSpc>
                <a:spcPct val="70000"/>
              </a:lnSpc>
              <a:spcBef>
                <a:spcPts val="1000"/>
              </a:spcBef>
              <a:spcAft>
                <a:spcPts val="0"/>
              </a:spcAft>
              <a:buClr>
                <a:schemeClr val="dk1"/>
              </a:buClr>
              <a:buSzPts val="2170"/>
              <a:buNone/>
            </a:pPr>
            <a:r>
              <a:rPr lang="sk-SK" sz="2170">
                <a:solidFill>
                  <a:schemeClr val="dk1"/>
                </a:solidFill>
              </a:rPr>
              <a:t>Správa a prevádzka dátových centier</a:t>
            </a:r>
            <a:endParaRPr/>
          </a:p>
          <a:p>
            <a:pPr indent="0" lvl="0" marL="0" rtl="0" algn="l">
              <a:lnSpc>
                <a:spcPct val="70000"/>
              </a:lnSpc>
              <a:spcBef>
                <a:spcPts val="1000"/>
              </a:spcBef>
              <a:spcAft>
                <a:spcPts val="0"/>
              </a:spcAft>
              <a:buClr>
                <a:schemeClr val="dk1"/>
              </a:buClr>
              <a:buSzPts val="2170"/>
              <a:buNone/>
            </a:pPr>
            <a:r>
              <a:rPr lang="sk-SK" sz="2170">
                <a:solidFill>
                  <a:schemeClr val="dk1"/>
                </a:solidFill>
              </a:rPr>
              <a:t>Zákaznícka podpora</a:t>
            </a:r>
            <a:endParaRPr/>
          </a:p>
          <a:p>
            <a:pPr indent="0" lvl="0" marL="0" rtl="0" algn="l">
              <a:lnSpc>
                <a:spcPct val="70000"/>
              </a:lnSpc>
              <a:spcBef>
                <a:spcPts val="1000"/>
              </a:spcBef>
              <a:spcAft>
                <a:spcPts val="0"/>
              </a:spcAft>
              <a:buClr>
                <a:schemeClr val="dk1"/>
              </a:buClr>
              <a:buSzPts val="2170"/>
              <a:buNone/>
            </a:pPr>
            <a:r>
              <a:rPr lang="sk-SK" sz="2170">
                <a:solidFill>
                  <a:schemeClr val="dk1"/>
                </a:solidFill>
              </a:rPr>
              <a:t>Správa poskytovaných služieb</a:t>
            </a:r>
            <a:endParaRPr/>
          </a:p>
          <a:p>
            <a:pPr indent="0" lvl="0" marL="0" rtl="0" algn="l">
              <a:lnSpc>
                <a:spcPct val="70000"/>
              </a:lnSpc>
              <a:spcBef>
                <a:spcPts val="1000"/>
              </a:spcBef>
              <a:spcAft>
                <a:spcPts val="0"/>
              </a:spcAft>
              <a:buClr>
                <a:schemeClr val="dk1"/>
              </a:buClr>
              <a:buSzPts val="2170"/>
              <a:buNone/>
            </a:pPr>
            <a:r>
              <a:rPr b="1" lang="sk-SK" sz="2170">
                <a:solidFill>
                  <a:schemeClr val="dk1"/>
                </a:solidFill>
              </a:rPr>
              <a:t>Bezpečnosť</a:t>
            </a:r>
            <a:endParaRPr sz="2170">
              <a:solidFill>
                <a:schemeClr val="dk1"/>
              </a:solidFill>
            </a:endParaRPr>
          </a:p>
          <a:p>
            <a:pPr indent="0" lvl="0" marL="0" rtl="0" algn="l">
              <a:lnSpc>
                <a:spcPct val="70000"/>
              </a:lnSpc>
              <a:spcBef>
                <a:spcPts val="1000"/>
              </a:spcBef>
              <a:spcAft>
                <a:spcPts val="0"/>
              </a:spcAft>
              <a:buClr>
                <a:schemeClr val="dk1"/>
              </a:buClr>
              <a:buSzPts val="2170"/>
              <a:buNone/>
            </a:pPr>
            <a:r>
              <a:rPr lang="sk-SK" sz="2170">
                <a:solidFill>
                  <a:schemeClr val="dk1"/>
                </a:solidFill>
              </a:rPr>
              <a:t>Riadenie bezpečnosti</a:t>
            </a:r>
            <a:endParaRPr/>
          </a:p>
          <a:p>
            <a:pPr indent="0" lvl="0" marL="0" rtl="0" algn="l">
              <a:lnSpc>
                <a:spcPct val="70000"/>
              </a:lnSpc>
              <a:spcBef>
                <a:spcPts val="1000"/>
              </a:spcBef>
              <a:spcAft>
                <a:spcPts val="0"/>
              </a:spcAft>
              <a:buClr>
                <a:schemeClr val="dk1"/>
              </a:buClr>
              <a:buSzPts val="2170"/>
              <a:buNone/>
            </a:pPr>
            <a:r>
              <a:rPr lang="sk-SK" sz="2170">
                <a:solidFill>
                  <a:schemeClr val="dk1"/>
                </a:solidFill>
              </a:rPr>
              <a:t>Technická bezpečnosť</a:t>
            </a:r>
            <a:endParaRPr/>
          </a:p>
          <a:p>
            <a:pPr indent="0" lvl="0" marL="0" rtl="0" algn="l">
              <a:lnSpc>
                <a:spcPct val="70000"/>
              </a:lnSpc>
              <a:spcBef>
                <a:spcPts val="1000"/>
              </a:spcBef>
              <a:spcAft>
                <a:spcPts val="0"/>
              </a:spcAft>
              <a:buClr>
                <a:schemeClr val="dk1"/>
              </a:buClr>
              <a:buSzPts val="2170"/>
              <a:buNone/>
            </a:pPr>
            <a:r>
              <a:rPr lang="sk-SK" sz="2170">
                <a:solidFill>
                  <a:schemeClr val="dk1"/>
                </a:solidFill>
              </a:rPr>
              <a:t>Technické opatrenia na ochranu osobných údajov</a:t>
            </a:r>
            <a:endParaRPr/>
          </a:p>
          <a:p>
            <a:pPr indent="0" lvl="0" marL="0" rtl="0" algn="l">
              <a:lnSpc>
                <a:spcPct val="70000"/>
              </a:lnSpc>
              <a:spcBef>
                <a:spcPts val="1000"/>
              </a:spcBef>
              <a:spcAft>
                <a:spcPts val="0"/>
              </a:spcAft>
              <a:buClr>
                <a:schemeClr val="dk1"/>
              </a:buClr>
              <a:buSzPts val="2170"/>
              <a:buNone/>
            </a:pPr>
            <a:r>
              <a:rPr b="1" lang="sk-SK" sz="2170">
                <a:solidFill>
                  <a:schemeClr val="dk1"/>
                </a:solidFill>
              </a:rPr>
              <a:t>Špecifické</a:t>
            </a:r>
            <a:endParaRPr sz="2170">
              <a:solidFill>
                <a:schemeClr val="dk1"/>
              </a:solidFill>
            </a:endParaRPr>
          </a:p>
          <a:p>
            <a:pPr indent="0" lvl="0" marL="0" rtl="0" algn="l">
              <a:lnSpc>
                <a:spcPct val="70000"/>
              </a:lnSpc>
              <a:spcBef>
                <a:spcPts val="1000"/>
              </a:spcBef>
              <a:spcAft>
                <a:spcPts val="0"/>
              </a:spcAft>
              <a:buClr>
                <a:schemeClr val="dk1"/>
              </a:buClr>
              <a:buSzPts val="2170"/>
              <a:buNone/>
            </a:pPr>
            <a:r>
              <a:rPr lang="sk-SK" sz="2170">
                <a:solidFill>
                  <a:schemeClr val="dk1"/>
                </a:solidFill>
              </a:rPr>
              <a:t>IaaS</a:t>
            </a:r>
            <a:endParaRPr sz="2170">
              <a:solidFill>
                <a:schemeClr val="dk1"/>
              </a:solidFill>
            </a:endParaRPr>
          </a:p>
          <a:p>
            <a:pPr indent="0" lvl="0" marL="0" rtl="0" algn="l">
              <a:lnSpc>
                <a:spcPct val="70000"/>
              </a:lnSpc>
              <a:spcBef>
                <a:spcPts val="1000"/>
              </a:spcBef>
              <a:spcAft>
                <a:spcPts val="0"/>
              </a:spcAft>
              <a:buClr>
                <a:schemeClr val="dk1"/>
              </a:buClr>
              <a:buSzPts val="2170"/>
              <a:buNone/>
            </a:pPr>
            <a:r>
              <a:rPr lang="sk-SK" sz="2170">
                <a:solidFill>
                  <a:schemeClr val="dk1"/>
                </a:solidFill>
              </a:rPr>
              <a:t>PaaS</a:t>
            </a:r>
            <a:endParaRPr sz="2170">
              <a:solidFill>
                <a:schemeClr val="dk1"/>
              </a:solidFill>
            </a:endParaRPr>
          </a:p>
          <a:p>
            <a:pPr indent="0" lvl="0" marL="0" rtl="0" algn="l">
              <a:lnSpc>
                <a:spcPct val="70000"/>
              </a:lnSpc>
              <a:spcBef>
                <a:spcPts val="1000"/>
              </a:spcBef>
              <a:spcAft>
                <a:spcPts val="0"/>
              </a:spcAft>
              <a:buClr>
                <a:schemeClr val="dk1"/>
              </a:buClr>
              <a:buSzPts val="2170"/>
              <a:buNone/>
            </a:pPr>
            <a:r>
              <a:rPr lang="sk-SK" sz="2170">
                <a:solidFill>
                  <a:schemeClr val="dk1"/>
                </a:solidFill>
              </a:rPr>
              <a:t>SaaS</a:t>
            </a:r>
            <a:endParaRPr sz="2170">
              <a:solidFill>
                <a:schemeClr val="dk1"/>
              </a:solidFill>
            </a:endParaRPr>
          </a:p>
          <a:p>
            <a:pPr indent="0" lvl="0" marL="0" rtl="0" algn="l">
              <a:lnSpc>
                <a:spcPct val="70000"/>
              </a:lnSpc>
              <a:spcBef>
                <a:spcPts val="1000"/>
              </a:spcBef>
              <a:spcAft>
                <a:spcPts val="0"/>
              </a:spcAft>
              <a:buClr>
                <a:srgbClr val="7F7F7F"/>
              </a:buClr>
              <a:buSzPts val="2170"/>
              <a:buNone/>
            </a:pPr>
            <a:r>
              <a:t/>
            </a:r>
            <a:endParaRPr sz="217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44"/>
          <p:cNvSpPr txBox="1"/>
          <p:nvPr>
            <p:ph type="title"/>
          </p:nvPr>
        </p:nvSpPr>
        <p:spPr>
          <a:xfrm>
            <a:off x="-443753" y="2103437"/>
            <a:ext cx="4298576"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Kategorizácia</a:t>
            </a:r>
            <a:endParaRPr/>
          </a:p>
        </p:txBody>
      </p:sp>
      <p:graphicFrame>
        <p:nvGraphicFramePr>
          <p:cNvPr id="570" name="Google Shape;570;p44"/>
          <p:cNvGraphicFramePr/>
          <p:nvPr/>
        </p:nvGraphicFramePr>
        <p:xfrm>
          <a:off x="3536576" y="403412"/>
          <a:ext cx="3000000" cy="3000000"/>
        </p:xfrm>
        <a:graphic>
          <a:graphicData uri="http://schemas.openxmlformats.org/drawingml/2006/table">
            <a:tbl>
              <a:tblPr bandRow="1" firstCol="1" firstRow="1">
                <a:noFill/>
                <a:tableStyleId>{F2FBC42F-3B42-4799-99F7-2D0905DCD1C3}</a:tableStyleId>
              </a:tblPr>
              <a:tblGrid>
                <a:gridCol w="1616325"/>
                <a:gridCol w="1616325"/>
                <a:gridCol w="1616325"/>
                <a:gridCol w="1616325"/>
                <a:gridCol w="1616325"/>
              </a:tblGrid>
              <a:tr h="565500">
                <a:tc>
                  <a:txBody>
                    <a:bodyPr>
                      <a:noAutofit/>
                    </a:bodyPr>
                    <a:lstStyle/>
                    <a:p>
                      <a:pPr indent="0" lvl="0" marL="0" marR="0" rtl="0" algn="l">
                        <a:spcBef>
                          <a:spcPts val="0"/>
                        </a:spcBef>
                        <a:spcAft>
                          <a:spcPts val="0"/>
                        </a:spcAft>
                        <a:buNone/>
                      </a:pPr>
                      <a:r>
                        <a:rPr b="1" lang="sk-SK" sz="1400" u="none" cap="none" strike="noStrike"/>
                        <a:t>Bezpečnostná požiadavka</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Žiadna (0)</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Nízka (1)</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Stredná (2)</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Vysoká (3)</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r>
              <a:tr h="1625825">
                <a:tc>
                  <a:txBody>
                    <a:bodyPr>
                      <a:noAutofit/>
                    </a:bodyPr>
                    <a:lstStyle/>
                    <a:p>
                      <a:pPr indent="0" lvl="0" marL="0" marR="0" rtl="0" algn="l">
                        <a:spcBef>
                          <a:spcPts val="0"/>
                        </a:spcBef>
                        <a:spcAft>
                          <a:spcPts val="0"/>
                        </a:spcAft>
                        <a:buNone/>
                      </a:pPr>
                      <a:r>
                        <a:rPr b="1" lang="sk-SK" sz="1400" u="none" cap="none" strike="noStrike"/>
                        <a:t>Dôvernosť (C)</a:t>
                      </a:r>
                      <a:endParaRPr b="1" sz="1400" u="none" cap="none" strike="noStrike">
                        <a:solidFill>
                          <a:srgbClr val="357CA2"/>
                        </a:solidFill>
                        <a:latin typeface="Helvetica Neue"/>
                        <a:ea typeface="Helvetica Neue"/>
                        <a:cs typeface="Helvetica Neue"/>
                        <a:sym typeface="Helvetica Neue"/>
                      </a:endParaRPr>
                    </a:p>
                  </a:txBody>
                  <a:tcPr marT="50800" marB="50800" marR="50800" marL="50800" anchor="ctr"/>
                </a:tc>
                <a:tc>
                  <a:txBody>
                    <a:bodyPr>
                      <a:noAutofit/>
                    </a:bodyPr>
                    <a:lstStyle/>
                    <a:p>
                      <a:pPr indent="0" lvl="0" marL="0" marR="0" rtl="0" algn="l">
                        <a:spcBef>
                          <a:spcPts val="0"/>
                        </a:spcBef>
                        <a:spcAft>
                          <a:spcPts val="0"/>
                        </a:spcAft>
                        <a:buNone/>
                      </a:pPr>
                      <a:r>
                        <a:rPr b="1" lang="sk-SK" sz="1400" u="none" cap="none" strike="noStrike"/>
                        <a:t>Neexistuje požiadavka na dôvernosť informácie.</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zverejnenie informácie môže mať obmedzený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zverejnenie informácie môže mať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zverejnenie informácie môže mať obzvlášť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r>
              <a:tr h="1625825">
                <a:tc>
                  <a:txBody>
                    <a:bodyPr>
                      <a:noAutofit/>
                    </a:bodyPr>
                    <a:lstStyle/>
                    <a:p>
                      <a:pPr indent="0" lvl="0" marL="0" marR="0" rtl="0" algn="l">
                        <a:spcBef>
                          <a:spcPts val="0"/>
                        </a:spcBef>
                        <a:spcAft>
                          <a:spcPts val="0"/>
                        </a:spcAft>
                        <a:buNone/>
                      </a:pPr>
                      <a:r>
                        <a:rPr b="1" lang="sk-SK" sz="1400" u="none" cap="none" strike="noStrike"/>
                        <a:t>Integrita (I)</a:t>
                      </a:r>
                      <a:endParaRPr b="1" sz="1400" u="none" cap="none" strike="noStrike">
                        <a:solidFill>
                          <a:srgbClr val="357CA2"/>
                        </a:solidFill>
                        <a:latin typeface="Helvetica Neue"/>
                        <a:ea typeface="Helvetica Neue"/>
                        <a:cs typeface="Helvetica Neue"/>
                        <a:sym typeface="Helvetica Neue"/>
                      </a:endParaRPr>
                    </a:p>
                  </a:txBody>
                  <a:tcPr marT="50800" marB="50800" marR="50800" marL="50800" anchor="ctr"/>
                </a:tc>
                <a:tc>
                  <a:txBody>
                    <a:bodyPr>
                      <a:noAutofit/>
                    </a:bodyPr>
                    <a:lstStyle/>
                    <a:p>
                      <a:pPr indent="0" lvl="0" marL="0" marR="0" rtl="0" algn="l">
                        <a:spcBef>
                          <a:spcPts val="0"/>
                        </a:spcBef>
                        <a:spcAft>
                          <a:spcPts val="0"/>
                        </a:spcAft>
                        <a:buNone/>
                      </a:pPr>
                      <a:r>
                        <a:rPr b="1" lang="sk-SK" sz="1400" u="none" cap="none" strike="noStrike"/>
                        <a:t>Neexistuje požiadavka na integritu informácie.</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modifikácia alebo zničenie informácie môže mať obmedzený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modifikácia alebo zničenie informácie môže mať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modifikácia alebo zničenie informácie môže mať obzvlášť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r>
              <a:tr h="1413750">
                <a:tc>
                  <a:txBody>
                    <a:bodyPr>
                      <a:noAutofit/>
                    </a:bodyPr>
                    <a:lstStyle/>
                    <a:p>
                      <a:pPr indent="0" lvl="0" marL="0" marR="0" rtl="0" algn="l">
                        <a:spcBef>
                          <a:spcPts val="0"/>
                        </a:spcBef>
                        <a:spcAft>
                          <a:spcPts val="0"/>
                        </a:spcAft>
                        <a:buNone/>
                      </a:pPr>
                      <a:r>
                        <a:rPr b="1" lang="sk-SK" sz="1400" u="none" cap="none" strike="noStrike"/>
                        <a:t>Dostupnosť (A)</a:t>
                      </a:r>
                      <a:endParaRPr b="1" sz="1400" u="none" cap="none" strike="noStrike">
                        <a:solidFill>
                          <a:srgbClr val="357CA2"/>
                        </a:solidFill>
                        <a:latin typeface="Helvetica Neue"/>
                        <a:ea typeface="Helvetica Neue"/>
                        <a:cs typeface="Helvetica Neue"/>
                        <a:sym typeface="Helvetica Neue"/>
                      </a:endParaRPr>
                    </a:p>
                  </a:txBody>
                  <a:tcPr marT="50800" marB="50800" marR="50800" marL="50800" anchor="ctr"/>
                </a:tc>
                <a:tc>
                  <a:txBody>
                    <a:bodyPr>
                      <a:noAutofit/>
                    </a:bodyPr>
                    <a:lstStyle/>
                    <a:p>
                      <a:pPr indent="0" lvl="0" marL="0" marR="0" rtl="0" algn="l">
                        <a:spcBef>
                          <a:spcPts val="0"/>
                        </a:spcBef>
                        <a:spcAft>
                          <a:spcPts val="0"/>
                        </a:spcAft>
                        <a:buNone/>
                      </a:pPr>
                      <a:r>
                        <a:rPr b="1" lang="sk-SK" sz="1400" u="none" cap="none" strike="noStrike"/>
                        <a:t>Neexistuje požiadavka na dostupnosť informácie.</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Nedostupnosť informácie môže mať obmedzený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Nedostupnosť informácie môže mať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Nedostupnosť informácie môže mať obzvlášť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45"/>
          <p:cNvSpPr txBox="1"/>
          <p:nvPr>
            <p:ph type="title"/>
          </p:nvPr>
        </p:nvSpPr>
        <p:spPr>
          <a:xfrm>
            <a:off x="-443753" y="2103437"/>
            <a:ext cx="4298576"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Kategorizácia</a:t>
            </a:r>
            <a:endParaRPr/>
          </a:p>
        </p:txBody>
      </p:sp>
      <p:graphicFrame>
        <p:nvGraphicFramePr>
          <p:cNvPr id="576" name="Google Shape;576;p45"/>
          <p:cNvGraphicFramePr/>
          <p:nvPr/>
        </p:nvGraphicFramePr>
        <p:xfrm>
          <a:off x="3536576" y="403412"/>
          <a:ext cx="3000000" cy="3000000"/>
        </p:xfrm>
        <a:graphic>
          <a:graphicData uri="http://schemas.openxmlformats.org/drawingml/2006/table">
            <a:tbl>
              <a:tblPr bandRow="1" firstCol="1" firstRow="1">
                <a:noFill/>
                <a:tableStyleId>{F2FBC42F-3B42-4799-99F7-2D0905DCD1C3}</a:tableStyleId>
              </a:tblPr>
              <a:tblGrid>
                <a:gridCol w="1616325"/>
                <a:gridCol w="1616325"/>
                <a:gridCol w="1616325"/>
                <a:gridCol w="1616325"/>
                <a:gridCol w="1616325"/>
              </a:tblGrid>
              <a:tr h="565500">
                <a:tc>
                  <a:txBody>
                    <a:bodyPr>
                      <a:noAutofit/>
                    </a:bodyPr>
                    <a:lstStyle/>
                    <a:p>
                      <a:pPr indent="0" lvl="0" marL="0" marR="0" rtl="0" algn="l">
                        <a:spcBef>
                          <a:spcPts val="0"/>
                        </a:spcBef>
                        <a:spcAft>
                          <a:spcPts val="0"/>
                        </a:spcAft>
                        <a:buNone/>
                      </a:pPr>
                      <a:r>
                        <a:rPr b="1" lang="sk-SK" sz="1400" u="none" cap="none" strike="noStrike"/>
                        <a:t>Bezpečnostná požiadavka</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Žiadna (0)</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Nízka (1)</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Stredná (2)</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ctr">
                        <a:spcBef>
                          <a:spcPts val="0"/>
                        </a:spcBef>
                        <a:spcAft>
                          <a:spcPts val="0"/>
                        </a:spcAft>
                        <a:buNone/>
                      </a:pPr>
                      <a:r>
                        <a:rPr b="1" lang="sk-SK" sz="1400" u="none" cap="none" strike="noStrike"/>
                        <a:t>Vysoká (3)</a:t>
                      </a:r>
                      <a:endParaRPr b="1" sz="1400" u="none" cap="none" strike="noStrike">
                        <a:solidFill>
                          <a:srgbClr val="FEFFFE"/>
                        </a:solidFill>
                        <a:latin typeface="Helvetica Neue"/>
                        <a:ea typeface="Helvetica Neue"/>
                        <a:cs typeface="Helvetica Neue"/>
                        <a:sym typeface="Helvetica Neue"/>
                      </a:endParaRPr>
                    </a:p>
                  </a:txBody>
                  <a:tcPr marT="50800" marB="50800" marR="50800" marL="50800"/>
                </a:tc>
              </a:tr>
              <a:tr h="1625825">
                <a:tc>
                  <a:txBody>
                    <a:bodyPr>
                      <a:noAutofit/>
                    </a:bodyPr>
                    <a:lstStyle/>
                    <a:p>
                      <a:pPr indent="0" lvl="0" marL="0" marR="0" rtl="0" algn="l">
                        <a:spcBef>
                          <a:spcPts val="0"/>
                        </a:spcBef>
                        <a:spcAft>
                          <a:spcPts val="0"/>
                        </a:spcAft>
                        <a:buNone/>
                      </a:pPr>
                      <a:r>
                        <a:rPr b="1" lang="sk-SK" sz="1400" u="none" cap="none" strike="noStrike"/>
                        <a:t>Dôvernosť (C)</a:t>
                      </a:r>
                      <a:endParaRPr b="1" sz="1400" u="none" cap="none" strike="noStrike">
                        <a:solidFill>
                          <a:srgbClr val="357CA2"/>
                        </a:solidFill>
                        <a:latin typeface="Helvetica Neue"/>
                        <a:ea typeface="Helvetica Neue"/>
                        <a:cs typeface="Helvetica Neue"/>
                        <a:sym typeface="Helvetica Neue"/>
                      </a:endParaRPr>
                    </a:p>
                  </a:txBody>
                  <a:tcPr marT="50800" marB="50800" marR="50800" marL="50800" anchor="ctr"/>
                </a:tc>
                <a:tc>
                  <a:txBody>
                    <a:bodyPr>
                      <a:noAutofit/>
                    </a:bodyPr>
                    <a:lstStyle/>
                    <a:p>
                      <a:pPr indent="0" lvl="0" marL="0" marR="0" rtl="0" algn="l">
                        <a:spcBef>
                          <a:spcPts val="0"/>
                        </a:spcBef>
                        <a:spcAft>
                          <a:spcPts val="0"/>
                        </a:spcAft>
                        <a:buNone/>
                      </a:pPr>
                      <a:r>
                        <a:rPr b="1" lang="sk-SK" sz="1400" u="none" cap="none" strike="noStrike"/>
                        <a:t>Neexistuje požiadavka na dôvernosť informácie.</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92D050"/>
                    </a:solidFill>
                  </a:tcPr>
                </a:tc>
                <a:tc>
                  <a:txBody>
                    <a:bodyPr>
                      <a:noAutofit/>
                    </a:bodyPr>
                    <a:lstStyle/>
                    <a:p>
                      <a:pPr indent="0" lvl="0" marL="0" marR="0" rtl="0" algn="l">
                        <a:spcBef>
                          <a:spcPts val="0"/>
                        </a:spcBef>
                        <a:spcAft>
                          <a:spcPts val="0"/>
                        </a:spcAft>
                        <a:buNone/>
                      </a:pPr>
                      <a:r>
                        <a:rPr b="1" lang="sk-SK" sz="1400" u="none" cap="none" strike="noStrike"/>
                        <a:t>Neautorizované zverejnenie informácie môže mať obmedzený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92D050"/>
                    </a:solidFill>
                  </a:tcPr>
                </a:tc>
                <a:tc>
                  <a:txBody>
                    <a:bodyPr>
                      <a:noAutofit/>
                    </a:bodyPr>
                    <a:lstStyle/>
                    <a:p>
                      <a:pPr indent="0" lvl="0" marL="0" marR="0" rtl="0" algn="l">
                        <a:spcBef>
                          <a:spcPts val="0"/>
                        </a:spcBef>
                        <a:spcAft>
                          <a:spcPts val="0"/>
                        </a:spcAft>
                        <a:buNone/>
                      </a:pPr>
                      <a:r>
                        <a:rPr b="1" lang="sk-SK" sz="1400" u="none" cap="none" strike="noStrike"/>
                        <a:t>Neautorizované zverejnenie informácie môže mať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FFC000"/>
                    </a:solidFill>
                  </a:tcPr>
                </a:tc>
                <a:tc>
                  <a:txBody>
                    <a:bodyPr>
                      <a:noAutofit/>
                    </a:bodyPr>
                    <a:lstStyle/>
                    <a:p>
                      <a:pPr indent="0" lvl="0" marL="0" marR="0" rtl="0" algn="l">
                        <a:spcBef>
                          <a:spcPts val="0"/>
                        </a:spcBef>
                        <a:spcAft>
                          <a:spcPts val="0"/>
                        </a:spcAft>
                        <a:buNone/>
                      </a:pPr>
                      <a:r>
                        <a:rPr b="1" lang="sk-SK" sz="1400" u="none" cap="none" strike="noStrike"/>
                        <a:t>Neautorizované zverejnenie informácie môže mať obzvlášť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r>
              <a:tr h="1625825">
                <a:tc>
                  <a:txBody>
                    <a:bodyPr>
                      <a:noAutofit/>
                    </a:bodyPr>
                    <a:lstStyle/>
                    <a:p>
                      <a:pPr indent="0" lvl="0" marL="0" marR="0" rtl="0" algn="l">
                        <a:spcBef>
                          <a:spcPts val="0"/>
                        </a:spcBef>
                        <a:spcAft>
                          <a:spcPts val="0"/>
                        </a:spcAft>
                        <a:buNone/>
                      </a:pPr>
                      <a:r>
                        <a:rPr b="1" lang="sk-SK" sz="1400" u="none" cap="none" strike="noStrike"/>
                        <a:t>Integrita (I)</a:t>
                      </a:r>
                      <a:endParaRPr b="1" sz="1400" u="none" cap="none" strike="noStrike">
                        <a:solidFill>
                          <a:srgbClr val="357CA2"/>
                        </a:solidFill>
                        <a:latin typeface="Helvetica Neue"/>
                        <a:ea typeface="Helvetica Neue"/>
                        <a:cs typeface="Helvetica Neue"/>
                        <a:sym typeface="Helvetica Neue"/>
                      </a:endParaRPr>
                    </a:p>
                  </a:txBody>
                  <a:tcPr marT="50800" marB="50800" marR="50800" marL="50800" anchor="ctr"/>
                </a:tc>
                <a:tc>
                  <a:txBody>
                    <a:bodyPr>
                      <a:noAutofit/>
                    </a:bodyPr>
                    <a:lstStyle/>
                    <a:p>
                      <a:pPr indent="0" lvl="0" marL="0" marR="0" rtl="0" algn="l">
                        <a:spcBef>
                          <a:spcPts val="0"/>
                        </a:spcBef>
                        <a:spcAft>
                          <a:spcPts val="0"/>
                        </a:spcAft>
                        <a:buNone/>
                      </a:pPr>
                      <a:r>
                        <a:rPr b="1" lang="sk-SK" sz="1400" u="none" cap="none" strike="noStrike"/>
                        <a:t>Neexistuje požiadavka na integritu informácie.</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92D050"/>
                    </a:solidFill>
                  </a:tcPr>
                </a:tc>
                <a:tc>
                  <a:txBody>
                    <a:bodyPr>
                      <a:noAutofit/>
                    </a:bodyPr>
                    <a:lstStyle/>
                    <a:p>
                      <a:pPr indent="0" lvl="0" marL="0" marR="0" rtl="0" algn="l">
                        <a:spcBef>
                          <a:spcPts val="0"/>
                        </a:spcBef>
                        <a:spcAft>
                          <a:spcPts val="0"/>
                        </a:spcAft>
                        <a:buNone/>
                      </a:pPr>
                      <a:r>
                        <a:rPr b="1" lang="sk-SK" sz="1400" u="none" cap="none" strike="noStrike"/>
                        <a:t>Neautorizované modifikácia alebo zničenie informácie môže mať obmedzený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FFC000"/>
                    </a:solidFill>
                  </a:tcPr>
                </a:tc>
                <a:tc>
                  <a:txBody>
                    <a:bodyPr>
                      <a:noAutofit/>
                    </a:bodyPr>
                    <a:lstStyle/>
                    <a:p>
                      <a:pPr indent="0" lvl="0" marL="0" marR="0" rtl="0" algn="l">
                        <a:spcBef>
                          <a:spcPts val="0"/>
                        </a:spcBef>
                        <a:spcAft>
                          <a:spcPts val="0"/>
                        </a:spcAft>
                        <a:buNone/>
                      </a:pPr>
                      <a:r>
                        <a:rPr b="1" lang="sk-SK" sz="1400" u="none" cap="none" strike="noStrike"/>
                        <a:t>Neautorizované modifikácia alebo zničenie informácie môže mať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Neautorizované modifikácia alebo zničenie informácie môže mať obzvlášť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r>
              <a:tr h="1413750">
                <a:tc>
                  <a:txBody>
                    <a:bodyPr>
                      <a:noAutofit/>
                    </a:bodyPr>
                    <a:lstStyle/>
                    <a:p>
                      <a:pPr indent="0" lvl="0" marL="0" marR="0" rtl="0" algn="l">
                        <a:spcBef>
                          <a:spcPts val="0"/>
                        </a:spcBef>
                        <a:spcAft>
                          <a:spcPts val="0"/>
                        </a:spcAft>
                        <a:buNone/>
                      </a:pPr>
                      <a:r>
                        <a:rPr b="1" lang="sk-SK" sz="1400" u="none" cap="none" strike="noStrike"/>
                        <a:t>Dostupnosť (A)</a:t>
                      </a:r>
                      <a:endParaRPr b="1" sz="1400" u="none" cap="none" strike="noStrike">
                        <a:solidFill>
                          <a:srgbClr val="357CA2"/>
                        </a:solidFill>
                        <a:latin typeface="Helvetica Neue"/>
                        <a:ea typeface="Helvetica Neue"/>
                        <a:cs typeface="Helvetica Neue"/>
                        <a:sym typeface="Helvetica Neue"/>
                      </a:endParaRPr>
                    </a:p>
                  </a:txBody>
                  <a:tcPr marT="50800" marB="50800" marR="50800" marL="50800" anchor="ctr"/>
                </a:tc>
                <a:tc>
                  <a:txBody>
                    <a:bodyPr>
                      <a:noAutofit/>
                    </a:bodyPr>
                    <a:lstStyle/>
                    <a:p>
                      <a:pPr indent="0" lvl="0" marL="0" marR="0" rtl="0" algn="l">
                        <a:spcBef>
                          <a:spcPts val="0"/>
                        </a:spcBef>
                        <a:spcAft>
                          <a:spcPts val="0"/>
                        </a:spcAft>
                        <a:buNone/>
                      </a:pPr>
                      <a:r>
                        <a:rPr b="1" lang="sk-SK" sz="1400" u="none" cap="none" strike="noStrike"/>
                        <a:t>Neexistuje požiadavka na dostupnosť informácie.</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92D050"/>
                    </a:solidFill>
                  </a:tcPr>
                </a:tc>
                <a:tc>
                  <a:txBody>
                    <a:bodyPr>
                      <a:noAutofit/>
                    </a:bodyPr>
                    <a:lstStyle/>
                    <a:p>
                      <a:pPr indent="0" lvl="0" marL="0" marR="0" rtl="0" algn="l">
                        <a:spcBef>
                          <a:spcPts val="0"/>
                        </a:spcBef>
                        <a:spcAft>
                          <a:spcPts val="0"/>
                        </a:spcAft>
                        <a:buNone/>
                      </a:pPr>
                      <a:r>
                        <a:rPr b="1" lang="sk-SK" sz="1400" u="none" cap="none" strike="noStrike"/>
                        <a:t>Nedostupnosť informácie môže mať obmedzený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solidFill>
                      <a:srgbClr val="FFC000"/>
                    </a:solidFill>
                  </a:tcPr>
                </a:tc>
                <a:tc>
                  <a:txBody>
                    <a:bodyPr>
                      <a:noAutofit/>
                    </a:bodyPr>
                    <a:lstStyle/>
                    <a:p>
                      <a:pPr indent="0" lvl="0" marL="0" marR="0" rtl="0" algn="l">
                        <a:spcBef>
                          <a:spcPts val="0"/>
                        </a:spcBef>
                        <a:spcAft>
                          <a:spcPts val="0"/>
                        </a:spcAft>
                        <a:buNone/>
                      </a:pPr>
                      <a:r>
                        <a:rPr b="1" lang="sk-SK" sz="1400" u="none" cap="none" strike="noStrike"/>
                        <a:t>Nedostupnosť informácie môže mať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c>
                  <a:txBody>
                    <a:bodyPr>
                      <a:noAutofit/>
                    </a:bodyPr>
                    <a:lstStyle/>
                    <a:p>
                      <a:pPr indent="0" lvl="0" marL="0" marR="0" rtl="0" algn="l">
                        <a:spcBef>
                          <a:spcPts val="0"/>
                        </a:spcBef>
                        <a:spcAft>
                          <a:spcPts val="0"/>
                        </a:spcAft>
                        <a:buNone/>
                      </a:pPr>
                      <a:r>
                        <a:rPr b="1" lang="sk-SK" sz="1400" u="none" cap="none" strike="noStrike"/>
                        <a:t>Nedostupnosť informácie môže mať obzvlášť závažný vplyv na procesy, služby, aktíva a osoby.</a:t>
                      </a:r>
                      <a:endParaRPr b="1" sz="1400" u="none" cap="none" strike="noStrike">
                        <a:solidFill>
                          <a:srgbClr val="000000"/>
                        </a:solidFill>
                        <a:latin typeface="Helvetica Neue"/>
                        <a:ea typeface="Helvetica Neue"/>
                        <a:cs typeface="Helvetica Neue"/>
                        <a:sym typeface="Helvetica Neue"/>
                      </a:endParaRPr>
                    </a:p>
                  </a:txBody>
                  <a:tcPr marT="50800" marB="50800" marR="50800" marL="50800"/>
                </a:tc>
              </a:tr>
            </a:tbl>
          </a:graphicData>
        </a:graphic>
      </p:graphicFrame>
      <p:sp>
        <p:nvSpPr>
          <p:cNvPr id="577" name="Google Shape;577;p45"/>
          <p:cNvSpPr txBox="1"/>
          <p:nvPr/>
        </p:nvSpPr>
        <p:spPr>
          <a:xfrm>
            <a:off x="5898524" y="5725020"/>
            <a:ext cx="1214907" cy="369332"/>
          </a:xfrm>
          <a:prstGeom prst="rect">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dk1"/>
                </a:solidFill>
                <a:latin typeface="Asap"/>
                <a:ea typeface="Asap"/>
                <a:cs typeface="Asap"/>
                <a:sym typeface="Asap"/>
              </a:rPr>
              <a:t>Úroveň 1</a:t>
            </a:r>
            <a:endParaRPr/>
          </a:p>
        </p:txBody>
      </p:sp>
      <p:sp>
        <p:nvSpPr>
          <p:cNvPr id="578" name="Google Shape;578;p45"/>
          <p:cNvSpPr txBox="1"/>
          <p:nvPr/>
        </p:nvSpPr>
        <p:spPr>
          <a:xfrm>
            <a:off x="7328862" y="5725020"/>
            <a:ext cx="1214907" cy="369332"/>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dk1"/>
                </a:solidFill>
                <a:latin typeface="Asap"/>
                <a:ea typeface="Asap"/>
                <a:cs typeface="Asap"/>
                <a:sym typeface="Asap"/>
              </a:rPr>
              <a:t>Úroveň 2</a:t>
            </a:r>
            <a:endParaRPr/>
          </a:p>
        </p:txBody>
      </p:sp>
      <p:sp>
        <p:nvSpPr>
          <p:cNvPr id="579" name="Google Shape;579;p45"/>
          <p:cNvSpPr txBox="1"/>
          <p:nvPr/>
        </p:nvSpPr>
        <p:spPr>
          <a:xfrm>
            <a:off x="8759779" y="5725020"/>
            <a:ext cx="1214907" cy="369332"/>
          </a:xfrm>
          <a:prstGeom prst="rect">
            <a:avLst/>
          </a:prstGeom>
          <a:solidFill>
            <a:srgbClr val="DDE4F5"/>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dk1"/>
                </a:solidFill>
                <a:latin typeface="Asap"/>
                <a:ea typeface="Asap"/>
                <a:cs typeface="Asap"/>
                <a:sym typeface="Asap"/>
              </a:rPr>
              <a:t>Úroveň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p46"/>
          <p:cNvSpPr txBox="1"/>
          <p:nvPr>
            <p:ph type="title"/>
          </p:nvPr>
        </p:nvSpPr>
        <p:spPr>
          <a:xfrm>
            <a:off x="-328478" y="2489760"/>
            <a:ext cx="3881718"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Postupnosť krokov </a:t>
            </a:r>
            <a:endParaRPr/>
          </a:p>
        </p:txBody>
      </p:sp>
      <p:pic>
        <p:nvPicPr>
          <p:cNvPr id="585" name="Google Shape;585;p46"/>
          <p:cNvPicPr preferRelativeResize="0"/>
          <p:nvPr>
            <p:ph idx="1" type="body"/>
          </p:nvPr>
        </p:nvPicPr>
        <p:blipFill rotWithShape="1">
          <a:blip r:embed="rId3">
            <a:alphaModFix/>
          </a:blip>
          <a:srcRect b="0" l="0" r="0" t="0"/>
          <a:stretch/>
        </p:blipFill>
        <p:spPr>
          <a:xfrm>
            <a:off x="3553240" y="664824"/>
            <a:ext cx="8638760" cy="2759604"/>
          </a:xfrm>
          <a:prstGeom prst="rect">
            <a:avLst/>
          </a:prstGeom>
          <a:noFill/>
          <a:ln>
            <a:noFill/>
          </a:ln>
        </p:spPr>
      </p:pic>
      <p:pic>
        <p:nvPicPr>
          <p:cNvPr id="586" name="Google Shape;586;p46"/>
          <p:cNvPicPr preferRelativeResize="0"/>
          <p:nvPr/>
        </p:nvPicPr>
        <p:blipFill rotWithShape="1">
          <a:blip r:embed="rId4">
            <a:alphaModFix/>
          </a:blip>
          <a:srcRect b="0" l="0" r="0" t="0"/>
          <a:stretch/>
        </p:blipFill>
        <p:spPr>
          <a:xfrm>
            <a:off x="3553240" y="3433574"/>
            <a:ext cx="8638760" cy="2750458"/>
          </a:xfrm>
          <a:prstGeom prst="rect">
            <a:avLst/>
          </a:prstGeom>
          <a:noFill/>
          <a:ln>
            <a:noFill/>
          </a:ln>
        </p:spPr>
      </p:pic>
      <p:cxnSp>
        <p:nvCxnSpPr>
          <p:cNvPr id="587" name="Google Shape;587;p46"/>
          <p:cNvCxnSpPr/>
          <p:nvPr/>
        </p:nvCxnSpPr>
        <p:spPr>
          <a:xfrm>
            <a:off x="3553240" y="3424428"/>
            <a:ext cx="8350893"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47"/>
          <p:cNvSpPr txBox="1"/>
          <p:nvPr>
            <p:ph type="title"/>
          </p:nvPr>
        </p:nvSpPr>
        <p:spPr>
          <a:xfrm>
            <a:off x="252918" y="1917213"/>
            <a:ext cx="3099881" cy="46011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Rozpoznávanie certifikácií 1.</a:t>
            </a:r>
            <a:endParaRPr/>
          </a:p>
        </p:txBody>
      </p:sp>
      <p:sp>
        <p:nvSpPr>
          <p:cNvPr id="593" name="Google Shape;593;p47"/>
          <p:cNvSpPr txBox="1"/>
          <p:nvPr>
            <p:ph idx="1" type="body"/>
          </p:nvPr>
        </p:nvSpPr>
        <p:spPr>
          <a:xfrm>
            <a:off x="3465856" y="398163"/>
            <a:ext cx="8001001" cy="41933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sk-SK">
                <a:solidFill>
                  <a:schemeClr val="dk1"/>
                </a:solidFill>
              </a:rPr>
              <a:t>Cieľom projektu EU-SEC je prispieť k dôveryhodnosti, bezpečnosti a dodržiavaniu cloudových infraštruktúr. Na dosiahnutie tohto cieľa je potrebné splniť nasledujúce požiadavky:</a:t>
            </a:r>
            <a:endParaRPr/>
          </a:p>
          <a:p>
            <a:pPr indent="0" lvl="0" marL="0" rtl="0" algn="l">
              <a:lnSpc>
                <a:spcPct val="90000"/>
              </a:lnSpc>
              <a:spcBef>
                <a:spcPts val="1000"/>
              </a:spcBef>
              <a:spcAft>
                <a:spcPts val="0"/>
              </a:spcAft>
              <a:buClr>
                <a:srgbClr val="7F7F7F"/>
              </a:buClr>
              <a:buSzPts val="2800"/>
              <a:buNone/>
            </a:pPr>
            <a:r>
              <a:t/>
            </a:r>
            <a:endParaRPr>
              <a:solidFill>
                <a:schemeClr val="dk1"/>
              </a:solidFill>
            </a:endParaRPr>
          </a:p>
          <a:p>
            <a:pPr indent="0" lvl="1" marL="457200" rtl="0" algn="l">
              <a:lnSpc>
                <a:spcPct val="90000"/>
              </a:lnSpc>
              <a:spcBef>
                <a:spcPts val="500"/>
              </a:spcBef>
              <a:spcAft>
                <a:spcPts val="0"/>
              </a:spcAft>
              <a:buClr>
                <a:schemeClr val="dk1"/>
              </a:buClr>
              <a:buSzPts val="2400"/>
              <a:buNone/>
            </a:pPr>
            <a:r>
              <a:rPr lang="sk-SK">
                <a:solidFill>
                  <a:schemeClr val="dk1"/>
                </a:solidFill>
              </a:rPr>
              <a:t>Existujúce národné a sektorové špecifické systémy certifikácie musia byť zvážené a vyvážená.</a:t>
            </a:r>
            <a:endParaRPr/>
          </a:p>
          <a:p>
            <a:pPr indent="0" lvl="1" marL="457200" rtl="0" algn="l">
              <a:lnSpc>
                <a:spcPct val="90000"/>
              </a:lnSpc>
              <a:spcBef>
                <a:spcPts val="500"/>
              </a:spcBef>
              <a:spcAft>
                <a:spcPts val="0"/>
              </a:spcAft>
              <a:buClr>
                <a:schemeClr val="dk1"/>
              </a:buClr>
              <a:buSzPts val="2400"/>
              <a:buNone/>
            </a:pPr>
            <a:r>
              <a:rPr lang="sk-SK">
                <a:solidFill>
                  <a:schemeClr val="dk1"/>
                </a:solidFill>
              </a:rPr>
              <a:t>Súčasne je potrebné znížiť náklady na certifikáciu poskytovateľov služieb cloudu (CPS).</a:t>
            </a:r>
            <a:endParaRPr/>
          </a:p>
          <a:p>
            <a:pPr indent="0" lvl="1" marL="457200" rtl="0" algn="l">
              <a:lnSpc>
                <a:spcPct val="90000"/>
              </a:lnSpc>
              <a:spcBef>
                <a:spcPts val="500"/>
              </a:spcBef>
              <a:spcAft>
                <a:spcPts val="0"/>
              </a:spcAft>
              <a:buClr>
                <a:schemeClr val="dk1"/>
              </a:buClr>
              <a:buSzPts val="2400"/>
              <a:buNone/>
            </a:pPr>
            <a:r>
              <a:rPr lang="sk-SK">
                <a:solidFill>
                  <a:schemeClr val="dk1"/>
                </a:solidFill>
              </a:rPr>
              <a:t>Certifikačná a hodnotiace činnosti, ktoré môžu byť spracované automaticky pomocou strojov (napr. Zber dát) by nemali byť vykonané ručne ľuďmi.</a:t>
            </a:r>
            <a:endParaRPr/>
          </a:p>
          <a:p>
            <a:pPr indent="0" lvl="1" marL="457200" rtl="0" algn="l">
              <a:lnSpc>
                <a:spcPct val="90000"/>
              </a:lnSpc>
              <a:spcBef>
                <a:spcPts val="500"/>
              </a:spcBef>
              <a:spcAft>
                <a:spcPts val="0"/>
              </a:spcAft>
              <a:buClr>
                <a:schemeClr val="dk1"/>
              </a:buClr>
              <a:buSzPts val="2400"/>
              <a:buNone/>
            </a:pPr>
            <a:r>
              <a:rPr lang="sk-SK">
                <a:solidFill>
                  <a:schemeClr val="dk1"/>
                </a:solidFill>
              </a:rPr>
              <a:t>Presné a spoľahlivé informácie by mali byť dané k dispozícii oprávneným osobám za použitia automatizovaných prostriedkov</a:t>
            </a:r>
            <a:r>
              <a:rPr lang="sk-SK"/>
              <a:t>.</a:t>
            </a:r>
            <a:endParaRPr/>
          </a:p>
        </p:txBody>
      </p:sp>
      <p:pic>
        <p:nvPicPr>
          <p:cNvPr descr="C:\Users\lst.elan-ls-7009\AppData\Local\Microsoft\Windows\INetCache\Content.Word\EU Security Certification-Logo-CMYK-EU Security Certification-Logo-CMYK (922x307).eps" id="594" name="Google Shape;594;p47"/>
          <p:cNvPicPr preferRelativeResize="0"/>
          <p:nvPr/>
        </p:nvPicPr>
        <p:blipFill rotWithShape="1">
          <a:blip r:embed="rId3">
            <a:alphaModFix/>
          </a:blip>
          <a:srcRect b="0" l="0" r="0" t="0"/>
          <a:stretch/>
        </p:blipFill>
        <p:spPr>
          <a:xfrm>
            <a:off x="252918" y="398163"/>
            <a:ext cx="2682240" cy="8978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Google Shape;599;p48"/>
          <p:cNvSpPr txBox="1"/>
          <p:nvPr>
            <p:ph type="title"/>
          </p:nvPr>
        </p:nvSpPr>
        <p:spPr>
          <a:xfrm>
            <a:off x="328599" y="2261239"/>
            <a:ext cx="3099881" cy="34481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Rozpoznávanie certifikácií 2.</a:t>
            </a:r>
            <a:endParaRPr/>
          </a:p>
        </p:txBody>
      </p:sp>
      <p:pic>
        <p:nvPicPr>
          <p:cNvPr descr="C:\Users\lst.elan-ls-7009\AppData\Local\Microsoft\Windows\INetCache\Content.Word\EU Security Certification-Logo-CMYK-EU Security Certification-Logo-CMYK (922x307).eps" id="600" name="Google Shape;600;p48"/>
          <p:cNvPicPr preferRelativeResize="0"/>
          <p:nvPr/>
        </p:nvPicPr>
        <p:blipFill rotWithShape="1">
          <a:blip r:embed="rId3">
            <a:alphaModFix/>
          </a:blip>
          <a:srcRect b="0" l="0" r="0" t="0"/>
          <a:stretch/>
        </p:blipFill>
        <p:spPr>
          <a:xfrm>
            <a:off x="746240" y="407006"/>
            <a:ext cx="2682240" cy="897890"/>
          </a:xfrm>
          <a:prstGeom prst="rect">
            <a:avLst/>
          </a:prstGeom>
          <a:noFill/>
          <a:ln>
            <a:noFill/>
          </a:ln>
        </p:spPr>
      </p:pic>
      <p:pic>
        <p:nvPicPr>
          <p:cNvPr id="601" name="Google Shape;601;p48"/>
          <p:cNvPicPr preferRelativeResize="0"/>
          <p:nvPr/>
        </p:nvPicPr>
        <p:blipFill rotWithShape="1">
          <a:blip r:embed="rId4">
            <a:alphaModFix/>
          </a:blip>
          <a:srcRect b="0" l="0" r="0" t="0"/>
          <a:stretch/>
        </p:blipFill>
        <p:spPr>
          <a:xfrm>
            <a:off x="4492315" y="358004"/>
            <a:ext cx="6520392" cy="53513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49"/>
          <p:cNvSpPr txBox="1"/>
          <p:nvPr>
            <p:ph idx="1" type="body"/>
          </p:nvPr>
        </p:nvSpPr>
        <p:spPr>
          <a:xfrm>
            <a:off x="838200" y="5510204"/>
            <a:ext cx="3478212" cy="1347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C5F70"/>
              </a:buClr>
              <a:buSzPts val="12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50"/>
          <p:cNvSpPr txBox="1"/>
          <p:nvPr>
            <p:ph type="title"/>
          </p:nvPr>
        </p:nvSpPr>
        <p:spPr>
          <a:xfrm>
            <a:off x="848833" y="363482"/>
            <a:ext cx="10515600" cy="51623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Asap"/>
              <a:buNone/>
            </a:pPr>
            <a:r>
              <a:rPr lang="sk-SK" sz="3240"/>
              <a:t>Kompetencie UPVII – 305/2013 Zz</a:t>
            </a:r>
            <a:endParaRPr sz="3240"/>
          </a:p>
        </p:txBody>
      </p:sp>
      <p:sp>
        <p:nvSpPr>
          <p:cNvPr id="612" name="Google Shape;612;p50"/>
          <p:cNvSpPr txBox="1"/>
          <p:nvPr>
            <p:ph idx="3" type="body"/>
          </p:nvPr>
        </p:nvSpPr>
        <p:spPr>
          <a:xfrm>
            <a:off x="848834" y="1683657"/>
            <a:ext cx="10249380" cy="428693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C5F70"/>
              </a:buClr>
              <a:buSzPts val="1400"/>
              <a:buNone/>
            </a:pPr>
            <a:r>
              <a:rPr lang="sk-SK"/>
              <a:t>(3) Úrad podpredsedu vlády zapíše cloudovú službu do evidencie vládnych cloudových služieb na žiadosť poskytovateľa cloudovej služby, ak sú splnené podmienky podľa odseku 7 a má preukázané, že cloudová služba spĺňa štandardy poskytovania cloud computingu a využívania cloudových služieb podľa štandardov informačných systémov verejnej správy vydaných podľa osobitného predpisu.8) Žiadosť podľa prvej vety sa podáva elektronicky, obsahuje identifikačné údaje poskytovateľa cloudovej služby, prevádzkovateľa cloudovej služby a opis cloudovej služby a prikladajú sa k nej dokumenty preukazujúce splnenie podmienky podľa prvej vety a vzorové zmluvy, ktoré sú s používaním cloudovej služby odberateľom cloudovej služby spojené. Ak ide o cloudovú službu určenú miestnej územnej samospráve, úrad podpredsedu vlády si pred rozhodnutím o žiadosti vyžiada stanovisko správcu dátového centra. </a:t>
            </a:r>
            <a:endParaRPr/>
          </a:p>
          <a:p>
            <a:pPr indent="0" lvl="0" marL="0" rtl="0" algn="l">
              <a:lnSpc>
                <a:spcPct val="100000"/>
              </a:lnSpc>
              <a:spcBef>
                <a:spcPts val="1000"/>
              </a:spcBef>
              <a:spcAft>
                <a:spcPts val="0"/>
              </a:spcAft>
              <a:buClr>
                <a:srgbClr val="5C5F70"/>
              </a:buClr>
              <a:buSzPts val="1400"/>
              <a:buNone/>
            </a:pPr>
            <a:r>
              <a:t/>
            </a:r>
            <a:endParaRPr/>
          </a:p>
          <a:p>
            <a:pPr indent="0" lvl="0" marL="0" rtl="0" algn="l">
              <a:lnSpc>
                <a:spcPct val="100000"/>
              </a:lnSpc>
              <a:spcBef>
                <a:spcPts val="1000"/>
              </a:spcBef>
              <a:spcAft>
                <a:spcPts val="0"/>
              </a:spcAft>
              <a:buClr>
                <a:srgbClr val="5C5F70"/>
              </a:buClr>
              <a:buSzPts val="1400"/>
              <a:buNone/>
            </a:pPr>
            <a:r>
              <a:rPr lang="sk-SK"/>
              <a:t>(8) Úrad podpredsedu vlády koordinuje poskytovanie a používanie vládnych cloudových služieb a na tento účel </a:t>
            </a:r>
            <a:endParaRPr/>
          </a:p>
          <a:p>
            <a:pPr indent="0" lvl="0" marL="0" rtl="0" algn="l">
              <a:lnSpc>
                <a:spcPct val="100000"/>
              </a:lnSpc>
              <a:spcBef>
                <a:spcPts val="1000"/>
              </a:spcBef>
              <a:spcAft>
                <a:spcPts val="0"/>
              </a:spcAft>
              <a:buClr>
                <a:srgbClr val="5C5F70"/>
              </a:buClr>
              <a:buSzPts val="1400"/>
              <a:buNone/>
            </a:pPr>
            <a:r>
              <a:rPr lang="sk-SK"/>
              <a:t>a)  kontroluje splnenie a dodržiavanie podmienok na zaradenie cloudovej služby do evidencie vládnych cloudových služieb podľa odseku 3, </a:t>
            </a:r>
            <a:endParaRPr/>
          </a:p>
          <a:p>
            <a:pPr indent="0" lvl="0" marL="0" rtl="0" algn="l">
              <a:lnSpc>
                <a:spcPct val="100000"/>
              </a:lnSpc>
              <a:spcBef>
                <a:spcPts val="1000"/>
              </a:spcBef>
              <a:spcAft>
                <a:spcPts val="0"/>
              </a:spcAft>
              <a:buClr>
                <a:srgbClr val="5C5F70"/>
              </a:buClr>
              <a:buSzPts val="1400"/>
              <a:buNone/>
            </a:pPr>
            <a:r>
              <a:rPr lang="sk-SK"/>
              <a:t>b)  usmerňuje orgány verejnej moci pri poskytovaní a používaní vládnych cloudových služieb a pri správe zmluvných vzťahov s nimi súvisiacich vrátane koordinácie požiadaviek na dohody o úrovni poskytovania vládnych cloudových služieb a dohľadu nad ich dodržiavaním, </a:t>
            </a:r>
            <a:endParaRPr/>
          </a:p>
          <a:p>
            <a:pPr indent="0" lvl="0" marL="0" rtl="0" algn="l">
              <a:lnSpc>
                <a:spcPct val="100000"/>
              </a:lnSpc>
              <a:spcBef>
                <a:spcPts val="1000"/>
              </a:spcBef>
              <a:spcAft>
                <a:spcPts val="0"/>
              </a:spcAft>
              <a:buClr>
                <a:srgbClr val="5C5F70"/>
              </a:buClr>
              <a:buSzPts val="1400"/>
              <a:buNone/>
            </a:pPr>
            <a:r>
              <a:rPr lang="sk-SK"/>
              <a:t>c)  vypracúva plán implementácie, rozvoja a centralizácie datacentier podľa odseku 7 a dohliada na jeho uplatňovanie, </a:t>
            </a:r>
            <a:endParaRPr/>
          </a:p>
          <a:p>
            <a:pPr indent="0" lvl="0" marL="0" rtl="0" algn="l">
              <a:lnSpc>
                <a:spcPct val="100000"/>
              </a:lnSpc>
              <a:spcBef>
                <a:spcPts val="1000"/>
              </a:spcBef>
              <a:spcAft>
                <a:spcPts val="0"/>
              </a:spcAft>
              <a:buClr>
                <a:srgbClr val="5C5F70"/>
              </a:buClr>
              <a:buSzPts val="1400"/>
              <a:buNone/>
            </a:pPr>
            <a:r>
              <a:rPr lang="sk-SK"/>
              <a:t>d)  vyhodnocuje požiadavky na vládne cloudové služby, ich používanie a stav ich poskytovania, </a:t>
            </a:r>
            <a:endParaRPr/>
          </a:p>
          <a:p>
            <a:pPr indent="0" lvl="0" marL="0" rtl="0" algn="l">
              <a:lnSpc>
                <a:spcPct val="100000"/>
              </a:lnSpc>
              <a:spcBef>
                <a:spcPts val="1000"/>
              </a:spcBef>
              <a:spcAft>
                <a:spcPts val="0"/>
              </a:spcAft>
              <a:buClr>
                <a:srgbClr val="5C5F70"/>
              </a:buClr>
              <a:buSzPts val="1400"/>
              <a:buNone/>
            </a:pPr>
            <a:r>
              <a:rPr lang="sk-SK"/>
              <a:t>e)  štandardizuje kategorizácie cloudových služieb podľa úrovne bezpečnosti v nadväznosti na kategorizáciu údajov, ktorých sa ich používanie týka. </a:t>
            </a:r>
            <a:endParaRPr/>
          </a:p>
          <a:p>
            <a:pPr indent="-196850" lvl="0" marL="285750" rtl="0" algn="l">
              <a:lnSpc>
                <a:spcPct val="100000"/>
              </a:lnSpc>
              <a:spcBef>
                <a:spcPts val="1000"/>
              </a:spcBef>
              <a:spcAft>
                <a:spcPts val="0"/>
              </a:spcAft>
              <a:buClr>
                <a:srgbClr val="5C5F70"/>
              </a:buClr>
              <a:buSzPts val="14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3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PREČO? </a:t>
            </a:r>
            <a:r>
              <a:rPr lang="sk-SK"/>
              <a:t>BO (Because Of) 305/2013 §10a</a:t>
            </a:r>
            <a:endParaRPr/>
          </a:p>
        </p:txBody>
      </p:sp>
      <p:sp>
        <p:nvSpPr>
          <p:cNvPr id="395" name="Google Shape;395;p34"/>
          <p:cNvSpPr/>
          <p:nvPr/>
        </p:nvSpPr>
        <p:spPr>
          <a:xfrm>
            <a:off x="4774368" y="2020439"/>
            <a:ext cx="762000" cy="591995"/>
          </a:xfrm>
          <a:prstGeom prst="downArrow">
            <a:avLst>
              <a:gd fmla="val 50000" name="adj1"/>
              <a:gd fmla="val 51532" name="adj2"/>
            </a:avLst>
          </a:prstGeom>
          <a:solidFill>
            <a:schemeClr val="accent1"/>
          </a:solidFill>
          <a:ln cap="flat" cmpd="sng" w="12700">
            <a:solidFill>
              <a:srgbClr val="9899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sp>
        <p:nvSpPr>
          <p:cNvPr id="396" name="Google Shape;396;p34"/>
          <p:cNvSpPr/>
          <p:nvPr/>
        </p:nvSpPr>
        <p:spPr>
          <a:xfrm>
            <a:off x="5536368" y="3162761"/>
            <a:ext cx="762000" cy="591995"/>
          </a:xfrm>
          <a:prstGeom prst="downArrow">
            <a:avLst>
              <a:gd fmla="val 50000" name="adj1"/>
              <a:gd fmla="val 51532" name="adj2"/>
            </a:avLst>
          </a:prstGeom>
          <a:solidFill>
            <a:schemeClr val="accent1"/>
          </a:solidFill>
          <a:ln cap="flat" cmpd="sng" w="12700">
            <a:solidFill>
              <a:srgbClr val="9899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sp>
        <p:nvSpPr>
          <p:cNvPr id="397" name="Google Shape;397;p34"/>
          <p:cNvSpPr/>
          <p:nvPr/>
        </p:nvSpPr>
        <p:spPr>
          <a:xfrm>
            <a:off x="6298368" y="4881717"/>
            <a:ext cx="762000" cy="591995"/>
          </a:xfrm>
          <a:prstGeom prst="downArrow">
            <a:avLst>
              <a:gd fmla="val 50000" name="adj1"/>
              <a:gd fmla="val 51532" name="adj2"/>
            </a:avLst>
          </a:prstGeom>
          <a:solidFill>
            <a:schemeClr val="accent1"/>
          </a:solidFill>
          <a:ln cap="flat" cmpd="sng" w="12700">
            <a:solidFill>
              <a:srgbClr val="9899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sp>
        <p:nvSpPr>
          <p:cNvPr id="398" name="Google Shape;398;p34"/>
          <p:cNvSpPr/>
          <p:nvPr/>
        </p:nvSpPr>
        <p:spPr>
          <a:xfrm>
            <a:off x="1231692" y="2401039"/>
            <a:ext cx="9009088" cy="914400"/>
          </a:xfrm>
          <a:prstGeom prst="roundRect">
            <a:avLst>
              <a:gd fmla="val 16667" name="adj"/>
            </a:avLst>
          </a:prstGeom>
          <a:solidFill>
            <a:schemeClr val="dk1"/>
          </a:solidFill>
          <a:ln cap="flat" cmpd="sng" w="12700">
            <a:solidFill>
              <a:srgbClr val="1B2B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sk-SK" sz="1800" u="none" cap="none" strike="noStrike">
                <a:solidFill>
                  <a:schemeClr val="lt1"/>
                </a:solidFill>
                <a:latin typeface="Asap"/>
                <a:ea typeface="Asap"/>
                <a:cs typeface="Asap"/>
                <a:sym typeface="Asap"/>
              </a:rPr>
              <a:t>(2) Vládnou cloudovou službou je cloudová služba, ktorá je zapísaná v evidencii vládnych cloudových služieb. Evidenciu vládnych cloudových služieb vedie UPVII a sprístupňuje ju v metainformačnom systéme verejnej správy a zverejnením na ústrednom portáli. </a:t>
            </a:r>
            <a:endParaRPr b="0" i="0" sz="1800" u="none" cap="none" strike="noStrike">
              <a:solidFill>
                <a:schemeClr val="lt1"/>
              </a:solidFill>
              <a:latin typeface="Asap"/>
              <a:ea typeface="Asap"/>
              <a:cs typeface="Asap"/>
              <a:sym typeface="Asap"/>
            </a:endParaRPr>
          </a:p>
        </p:txBody>
      </p:sp>
      <p:sp>
        <p:nvSpPr>
          <p:cNvPr id="399" name="Google Shape;399;p34"/>
          <p:cNvSpPr/>
          <p:nvPr/>
        </p:nvSpPr>
        <p:spPr>
          <a:xfrm>
            <a:off x="269824" y="1286871"/>
            <a:ext cx="9009088" cy="914400"/>
          </a:xfrm>
          <a:prstGeom prst="roundRect">
            <a:avLst>
              <a:gd fmla="val 16667"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(5) Na účely </a:t>
            </a:r>
            <a:r>
              <a:rPr b="0" i="0" lang="sk-SK" sz="1800" u="none" cap="none" strike="noStrike">
                <a:solidFill>
                  <a:schemeClr val="lt1"/>
                </a:solidFill>
                <a:latin typeface="Asap"/>
                <a:ea typeface="Asap"/>
                <a:cs typeface="Asap"/>
                <a:sym typeface="Asap"/>
              </a:rPr>
              <a:t>výkonu verejnej moci</a:t>
            </a:r>
            <a:r>
              <a:rPr b="0" i="0" lang="sk-SK" sz="1800" u="none" cap="none" strike="noStrike">
                <a:solidFill>
                  <a:schemeClr val="lt1"/>
                </a:solidFill>
                <a:latin typeface="Asap"/>
                <a:ea typeface="Asap"/>
                <a:cs typeface="Asap"/>
                <a:sym typeface="Asap"/>
              </a:rPr>
              <a:t> môže orgán verejnej moci odoberať a využívať len cloudové služby, </a:t>
            </a:r>
            <a:r>
              <a:rPr b="0" i="0" lang="sk-SK" sz="1800" u="none" cap="none" strike="noStrike">
                <a:solidFill>
                  <a:schemeClr val="lt1"/>
                </a:solidFill>
                <a:latin typeface="Asap"/>
                <a:ea typeface="Asap"/>
                <a:cs typeface="Asap"/>
                <a:sym typeface="Asap"/>
              </a:rPr>
              <a:t>ktoré</a:t>
            </a:r>
            <a:r>
              <a:rPr b="0" i="0" lang="sk-SK" sz="1800" u="none" cap="none" strike="noStrike">
                <a:solidFill>
                  <a:schemeClr val="lt1"/>
                </a:solidFill>
                <a:latin typeface="Asap"/>
                <a:ea typeface="Asap"/>
                <a:cs typeface="Asap"/>
                <a:sym typeface="Asap"/>
              </a:rPr>
              <a:t> sú vládnymi cloudovými službami. </a:t>
            </a:r>
            <a:endParaRPr b="0" i="0" sz="1800" u="none" cap="none" strike="noStrike">
              <a:solidFill>
                <a:schemeClr val="lt1"/>
              </a:solidFill>
              <a:latin typeface="Asap"/>
              <a:ea typeface="Asap"/>
              <a:cs typeface="Asap"/>
              <a:sym typeface="Asap"/>
            </a:endParaRPr>
          </a:p>
        </p:txBody>
      </p:sp>
      <p:sp>
        <p:nvSpPr>
          <p:cNvPr id="400" name="Google Shape;400;p34"/>
          <p:cNvSpPr/>
          <p:nvPr/>
        </p:nvSpPr>
        <p:spPr>
          <a:xfrm>
            <a:off x="1909997" y="3515207"/>
            <a:ext cx="9009088" cy="1519518"/>
          </a:xfrm>
          <a:prstGeom prst="roundRect">
            <a:avLst>
              <a:gd fmla="val 16667" name="adj"/>
            </a:avLst>
          </a:prstGeom>
          <a:solidFill>
            <a:schemeClr val="dk1"/>
          </a:solidFill>
          <a:ln cap="flat" cmpd="sng" w="12700">
            <a:solidFill>
              <a:srgbClr val="1B2B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sk-SK" sz="1800" u="none" cap="none" strike="noStrike">
                <a:solidFill>
                  <a:schemeClr val="lt1"/>
                </a:solidFill>
                <a:latin typeface="Asap"/>
                <a:ea typeface="Asap"/>
                <a:cs typeface="Asap"/>
                <a:sym typeface="Asap"/>
              </a:rPr>
              <a:t>(3) Úrad podpredsedu vlády zapíše cloudovú službu do evidencie vládnych cloudových služieb </a:t>
            </a:r>
            <a:r>
              <a:rPr b="0" i="0" lang="sk-SK" sz="1800" u="none" cap="none" strike="noStrike">
                <a:solidFill>
                  <a:schemeClr val="lt1"/>
                </a:solidFill>
                <a:latin typeface="Asap"/>
                <a:ea typeface="Asap"/>
                <a:cs typeface="Asap"/>
                <a:sym typeface="Asap"/>
              </a:rPr>
              <a:t>na žiadosť poskytovateľa cloudovej služby</a:t>
            </a:r>
            <a:r>
              <a:rPr b="0" i="0" lang="sk-SK" sz="1800" u="none" cap="none" strike="noStrike">
                <a:solidFill>
                  <a:schemeClr val="lt1"/>
                </a:solidFill>
                <a:latin typeface="Asap"/>
                <a:ea typeface="Asap"/>
                <a:cs typeface="Asap"/>
                <a:sym typeface="Asap"/>
              </a:rPr>
              <a:t>, ak sú splnené podmienky podľa odseku 7 a má preukázané, že cloudová služba spĺňa štandardy poskytovania cloud computingu a využívania cloudových služieb podľa štandardov informačných systémov verejnej správy vydaných podľa osobitného predpisu. </a:t>
            </a:r>
            <a:endParaRPr/>
          </a:p>
        </p:txBody>
      </p:sp>
      <p:sp>
        <p:nvSpPr>
          <p:cNvPr id="401" name="Google Shape;401;p34"/>
          <p:cNvSpPr/>
          <p:nvPr/>
        </p:nvSpPr>
        <p:spPr>
          <a:xfrm>
            <a:off x="2344712" y="5205950"/>
            <a:ext cx="9009088" cy="914400"/>
          </a:xfrm>
          <a:prstGeom prst="roundRect">
            <a:avLst>
              <a:gd fmla="val 16667" name="adj"/>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sk-SK" sz="1800" u="none" cap="none" strike="noStrike">
                <a:solidFill>
                  <a:schemeClr val="lt1"/>
                </a:solidFill>
                <a:latin typeface="Asap"/>
                <a:ea typeface="Asap"/>
                <a:cs typeface="Asap"/>
                <a:sym typeface="Asap"/>
              </a:rPr>
              <a:t>VÝNOS 55 Ministerstva financií Slovenskej republiky zo 4. marca 2014, o štandardoch pre informačné systémy verejnej správy </a:t>
            </a:r>
            <a:endParaRPr b="0" i="0" sz="1800" u="none" cap="none" strike="noStrike">
              <a:solidFill>
                <a:schemeClr val="lt1"/>
              </a:solidFill>
              <a:latin typeface="Asap"/>
              <a:ea typeface="Asap"/>
              <a:cs typeface="Asap"/>
              <a:sym typeface="Asap"/>
            </a:endParaRPr>
          </a:p>
        </p:txBody>
      </p:sp>
      <p:sp>
        <p:nvSpPr>
          <p:cNvPr id="402" name="Google Shape;402;p34"/>
          <p:cNvSpPr/>
          <p:nvPr/>
        </p:nvSpPr>
        <p:spPr>
          <a:xfrm>
            <a:off x="1880568" y="4903391"/>
            <a:ext cx="9937376" cy="1519518"/>
          </a:xfrm>
          <a:prstGeom prst="ellipse">
            <a:avLst/>
          </a:prstGeom>
          <a:noFill/>
          <a:ln cap="flat" cmpd="sng" w="762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sap"/>
              <a:ea typeface="Asap"/>
              <a:cs typeface="Asap"/>
              <a:sym typeface="Asa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2" presetSubtype="1">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2000"/>
                                        <p:tgtEl>
                                          <p:spTgt spid="3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par>
                                <p:cTn fill="hold" nodeType="withEffect" presetClass="entr" presetID="2" presetSubtype="1">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2000"/>
                                        <p:tgtEl>
                                          <p:spTgt spid="3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2" presetSubtype="1">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2000"/>
                                        <p:tgtEl>
                                          <p:spTgt spid="3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Metodika</a:t>
            </a:r>
            <a:endParaRPr/>
          </a:p>
        </p:txBody>
      </p:sp>
      <p:sp>
        <p:nvSpPr>
          <p:cNvPr id="408" name="Google Shape;408;p35"/>
          <p:cNvSpPr txBox="1"/>
          <p:nvPr>
            <p:ph idx="1" type="body"/>
          </p:nvPr>
        </p:nvSpPr>
        <p:spPr>
          <a:xfrm>
            <a:off x="1377846" y="1690688"/>
            <a:ext cx="10515600" cy="41933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63C80"/>
              </a:buClr>
              <a:buSzPts val="2800"/>
              <a:buNone/>
            </a:pPr>
            <a:r>
              <a:rPr lang="sk-SK">
                <a:solidFill>
                  <a:srgbClr val="263C80"/>
                </a:solidFill>
              </a:rPr>
              <a:t>Dáva návod ako dokázať, že cloudová služba spĺňa podmienky podľa vyhlášky 55/2014 a 69/2018 Zz</a:t>
            </a:r>
            <a:endParaRPr>
              <a:solidFill>
                <a:srgbClr val="263C80"/>
              </a:solidFill>
            </a:endParaRPr>
          </a:p>
          <a:p>
            <a:pPr indent="-107950" lvl="0" marL="285750" rtl="0" algn="l">
              <a:lnSpc>
                <a:spcPct val="90000"/>
              </a:lnSpc>
              <a:spcBef>
                <a:spcPts val="1000"/>
              </a:spcBef>
              <a:spcAft>
                <a:spcPts val="0"/>
              </a:spcAft>
              <a:buClr>
                <a:srgbClr val="7F7F7F"/>
              </a:buClr>
              <a:buSzPts val="2800"/>
              <a:buFont typeface="Arial"/>
              <a:buNone/>
            </a:pPr>
            <a:r>
              <a:t/>
            </a:r>
            <a:endParaRPr>
              <a:solidFill>
                <a:srgbClr val="263C80"/>
              </a:solidFill>
            </a:endParaRPr>
          </a:p>
          <a:p>
            <a:pPr indent="0" lvl="0" marL="0" rtl="0" algn="l">
              <a:lnSpc>
                <a:spcPct val="90000"/>
              </a:lnSpc>
              <a:spcBef>
                <a:spcPts val="1000"/>
              </a:spcBef>
              <a:spcAft>
                <a:spcPts val="0"/>
              </a:spcAft>
              <a:buClr>
                <a:srgbClr val="263C80"/>
              </a:buClr>
              <a:buSzPts val="2800"/>
              <a:buNone/>
            </a:pPr>
            <a:r>
              <a:rPr lang="sk-SK">
                <a:solidFill>
                  <a:srgbClr val="263C80"/>
                </a:solidFill>
              </a:rPr>
              <a:t>Nerieši obstaranie cloudovej služby</a:t>
            </a:r>
            <a:endParaRPr/>
          </a:p>
        </p:txBody>
      </p:sp>
      <p:pic>
        <p:nvPicPr>
          <p:cNvPr descr="Checkmark" id="409" name="Google Shape;409;p35"/>
          <p:cNvPicPr preferRelativeResize="0"/>
          <p:nvPr/>
        </p:nvPicPr>
        <p:blipFill rotWithShape="1">
          <a:blip r:embed="rId3">
            <a:alphaModFix/>
          </a:blip>
          <a:srcRect b="0" l="0" r="0" t="0"/>
          <a:stretch/>
        </p:blipFill>
        <p:spPr>
          <a:xfrm>
            <a:off x="463446" y="1690688"/>
            <a:ext cx="914400" cy="914400"/>
          </a:xfrm>
          <a:prstGeom prst="rect">
            <a:avLst/>
          </a:prstGeom>
          <a:noFill/>
          <a:ln>
            <a:noFill/>
          </a:ln>
        </p:spPr>
      </p:pic>
      <p:pic>
        <p:nvPicPr>
          <p:cNvPr descr="Close" id="410" name="Google Shape;410;p35"/>
          <p:cNvPicPr preferRelativeResize="0"/>
          <p:nvPr/>
        </p:nvPicPr>
        <p:blipFill rotWithShape="1">
          <a:blip r:embed="rId4">
            <a:alphaModFix/>
          </a:blip>
          <a:srcRect b="0" l="0" r="0" t="0"/>
          <a:stretch/>
        </p:blipFill>
        <p:spPr>
          <a:xfrm>
            <a:off x="463446" y="2792894"/>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2000"/>
                                        <p:tgtEl>
                                          <p:spTgt spid="40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2000"/>
                                        <p:tgtEl>
                                          <p:spTgt spid="40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08">
                                            <p:txEl>
                                              <p:pRg end="2" st="2"/>
                                            </p:txEl>
                                          </p:spTgt>
                                        </p:tgtEl>
                                        <p:attrNameLst>
                                          <p:attrName>style.visibility</p:attrName>
                                        </p:attrNameLst>
                                      </p:cBhvr>
                                      <p:to>
                                        <p:strVal val="visible"/>
                                      </p:to>
                                    </p:set>
                                    <p:animEffect filter="fade" transition="in">
                                      <p:cBhvr>
                                        <p:cTn dur="2000"/>
                                        <p:tgtEl>
                                          <p:spTgt spid="40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2000"/>
                                        <p:tgtEl>
                                          <p:spTgt spid="40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2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Životný cyklus služby</a:t>
            </a:r>
            <a:endParaRPr/>
          </a:p>
        </p:txBody>
      </p:sp>
      <p:grpSp>
        <p:nvGrpSpPr>
          <p:cNvPr id="416" name="Google Shape;416;p36"/>
          <p:cNvGrpSpPr/>
          <p:nvPr/>
        </p:nvGrpSpPr>
        <p:grpSpPr>
          <a:xfrm>
            <a:off x="1460802" y="899410"/>
            <a:ext cx="8922593" cy="5118691"/>
            <a:chOff x="622602" y="0"/>
            <a:chExt cx="8922593" cy="5118691"/>
          </a:xfrm>
        </p:grpSpPr>
        <p:sp>
          <p:nvSpPr>
            <p:cNvPr id="417" name="Google Shape;417;p36"/>
            <p:cNvSpPr/>
            <p:nvPr/>
          </p:nvSpPr>
          <p:spPr>
            <a:xfrm>
              <a:off x="3990274" y="0"/>
              <a:ext cx="2535102" cy="1278508"/>
            </a:xfrm>
            <a:prstGeom prst="ellipse">
              <a:avLst/>
            </a:prstGeom>
            <a:solidFill>
              <a:srgbClr val="92D050"/>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6"/>
            <p:cNvSpPr txBox="1"/>
            <p:nvPr/>
          </p:nvSpPr>
          <p:spPr>
            <a:xfrm>
              <a:off x="4361531" y="187233"/>
              <a:ext cx="1792588" cy="90404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sap"/>
                <a:buNone/>
              </a:pPr>
              <a:r>
                <a:rPr b="0" i="0" lang="sk-SK" sz="2000" u="none" cap="none" strike="noStrike">
                  <a:solidFill>
                    <a:schemeClr val="lt1"/>
                  </a:solidFill>
                  <a:latin typeface="Asap"/>
                  <a:ea typeface="Asap"/>
                  <a:cs typeface="Asap"/>
                  <a:sym typeface="Asap"/>
                </a:rPr>
                <a:t>Žiadosť o zápis</a:t>
              </a:r>
              <a:endParaRPr b="0" i="0" sz="2000" u="none" cap="none" strike="noStrike">
                <a:solidFill>
                  <a:schemeClr val="lt1"/>
                </a:solidFill>
                <a:latin typeface="Asap"/>
                <a:ea typeface="Asap"/>
                <a:cs typeface="Asap"/>
                <a:sym typeface="Asap"/>
              </a:endParaRPr>
            </a:p>
          </p:txBody>
        </p:sp>
        <p:sp>
          <p:nvSpPr>
            <p:cNvPr id="419" name="Google Shape;419;p36"/>
            <p:cNvSpPr/>
            <p:nvPr/>
          </p:nvSpPr>
          <p:spPr>
            <a:xfrm rot="1163880">
              <a:off x="6430797" y="901335"/>
              <a:ext cx="368098" cy="431496"/>
            </a:xfrm>
            <a:prstGeom prst="rightArrow">
              <a:avLst>
                <a:gd fmla="val 60000" name="adj1"/>
                <a:gd fmla="val 50000" name="adj2"/>
              </a:avLst>
            </a:prstGeom>
            <a:solidFill>
              <a:srgbClr val="AAA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6"/>
            <p:cNvSpPr txBox="1"/>
            <p:nvPr/>
          </p:nvSpPr>
          <p:spPr>
            <a:xfrm rot="1163880">
              <a:off x="6433931" y="969296"/>
              <a:ext cx="257669" cy="2588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sap"/>
                <a:buNone/>
              </a:pPr>
              <a:r>
                <a:t/>
              </a:r>
              <a:endParaRPr b="0" i="0" sz="1800" u="none" cap="none" strike="noStrike">
                <a:solidFill>
                  <a:schemeClr val="lt1"/>
                </a:solidFill>
                <a:latin typeface="Asap"/>
                <a:ea typeface="Asap"/>
                <a:cs typeface="Asap"/>
                <a:sym typeface="Asap"/>
              </a:endParaRPr>
            </a:p>
          </p:txBody>
        </p:sp>
        <p:sp>
          <p:nvSpPr>
            <p:cNvPr id="421" name="Google Shape;421;p36"/>
            <p:cNvSpPr/>
            <p:nvPr/>
          </p:nvSpPr>
          <p:spPr>
            <a:xfrm>
              <a:off x="6631655" y="996700"/>
              <a:ext cx="2913540" cy="1278508"/>
            </a:xfrm>
            <a:prstGeom prst="ellipse">
              <a:avLst/>
            </a:prstGeom>
            <a:gradFill>
              <a:gsLst>
                <a:gs pos="0">
                  <a:srgbClr val="263C80"/>
                </a:gs>
                <a:gs pos="50000">
                  <a:srgbClr val="BFC3D6"/>
                </a:gs>
                <a:gs pos="100000">
                  <a:srgbClr val="92D050"/>
                </a:gs>
              </a:gsLst>
              <a:lin ang="16200000" scaled="0"/>
            </a:gra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6"/>
            <p:cNvSpPr txBox="1"/>
            <p:nvPr/>
          </p:nvSpPr>
          <p:spPr>
            <a:xfrm>
              <a:off x="7058333" y="1183933"/>
              <a:ext cx="2060184" cy="90404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sap"/>
                <a:buNone/>
              </a:pPr>
              <a:r>
                <a:rPr b="0" i="0" lang="sk-SK" sz="2000" u="none" cap="none" strike="noStrike">
                  <a:solidFill>
                    <a:schemeClr val="lt1"/>
                  </a:solidFill>
                  <a:latin typeface="Asap"/>
                  <a:ea typeface="Asap"/>
                  <a:cs typeface="Asap"/>
                  <a:sym typeface="Asap"/>
                </a:rPr>
                <a:t>Hodnotenie</a:t>
              </a:r>
              <a:endParaRPr b="0" i="0" sz="2000" u="none" cap="none" strike="noStrike">
                <a:solidFill>
                  <a:schemeClr val="lt1"/>
                </a:solidFill>
                <a:latin typeface="Asap"/>
                <a:ea typeface="Asap"/>
                <a:cs typeface="Asap"/>
                <a:sym typeface="Asap"/>
              </a:endParaRPr>
            </a:p>
          </p:txBody>
        </p:sp>
        <p:sp>
          <p:nvSpPr>
            <p:cNvPr id="423" name="Google Shape;423;p36"/>
            <p:cNvSpPr/>
            <p:nvPr/>
          </p:nvSpPr>
          <p:spPr>
            <a:xfrm rot="5167855">
              <a:off x="8021743" y="2288125"/>
              <a:ext cx="250760" cy="431496"/>
            </a:xfrm>
            <a:prstGeom prst="rightArrow">
              <a:avLst>
                <a:gd fmla="val 60000" name="adj1"/>
                <a:gd fmla="val 50000" name="adj2"/>
              </a:avLst>
            </a:prstGeom>
            <a:solidFill>
              <a:srgbClr val="AAA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6"/>
            <p:cNvSpPr txBox="1"/>
            <p:nvPr/>
          </p:nvSpPr>
          <p:spPr>
            <a:xfrm rot="5167855">
              <a:off x="8056819" y="2336896"/>
              <a:ext cx="175532" cy="2588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sap"/>
                <a:buNone/>
              </a:pPr>
              <a:r>
                <a:t/>
              </a:r>
              <a:endParaRPr b="0" i="0" sz="1800" u="none" cap="none" strike="noStrike">
                <a:solidFill>
                  <a:schemeClr val="lt1"/>
                </a:solidFill>
                <a:latin typeface="Asap"/>
                <a:ea typeface="Asap"/>
                <a:cs typeface="Asap"/>
                <a:sym typeface="Asap"/>
              </a:endParaRPr>
            </a:p>
          </p:txBody>
        </p:sp>
        <p:sp>
          <p:nvSpPr>
            <p:cNvPr id="425" name="Google Shape;425;p36"/>
            <p:cNvSpPr/>
            <p:nvPr/>
          </p:nvSpPr>
          <p:spPr>
            <a:xfrm>
              <a:off x="6880630" y="2746641"/>
              <a:ext cx="2652290" cy="1278508"/>
            </a:xfrm>
            <a:prstGeom prst="ellipse">
              <a:avLst/>
            </a:prstGeom>
            <a:solidFill>
              <a:srgbClr val="233A80"/>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6"/>
            <p:cNvSpPr txBox="1"/>
            <p:nvPr/>
          </p:nvSpPr>
          <p:spPr>
            <a:xfrm>
              <a:off x="7269049" y="2933874"/>
              <a:ext cx="1875452" cy="90404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sap"/>
                <a:buNone/>
              </a:pPr>
              <a:r>
                <a:rPr b="0" i="0" lang="sk-SK" sz="2000" u="none" cap="none" strike="noStrike">
                  <a:solidFill>
                    <a:schemeClr val="lt1"/>
                  </a:solidFill>
                  <a:latin typeface="Asap"/>
                  <a:ea typeface="Asap"/>
                  <a:cs typeface="Asap"/>
                  <a:sym typeface="Asap"/>
                </a:rPr>
                <a:t>Zápis</a:t>
              </a:r>
              <a:endParaRPr b="0" i="0" sz="2000" u="none" cap="none" strike="noStrike">
                <a:solidFill>
                  <a:schemeClr val="lt1"/>
                </a:solidFill>
                <a:latin typeface="Asap"/>
                <a:ea typeface="Asap"/>
                <a:cs typeface="Asap"/>
                <a:sym typeface="Asap"/>
              </a:endParaRPr>
            </a:p>
          </p:txBody>
        </p:sp>
        <p:sp>
          <p:nvSpPr>
            <p:cNvPr id="427" name="Google Shape;427;p36"/>
            <p:cNvSpPr/>
            <p:nvPr/>
          </p:nvSpPr>
          <p:spPr>
            <a:xfrm rot="9588100">
              <a:off x="6498430" y="3710085"/>
              <a:ext cx="481410" cy="431496"/>
            </a:xfrm>
            <a:prstGeom prst="rightArrow">
              <a:avLst>
                <a:gd fmla="val 60000" name="adj1"/>
                <a:gd fmla="val 50000" name="adj2"/>
              </a:avLst>
            </a:prstGeom>
            <a:solidFill>
              <a:srgbClr val="AAA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txBox="1"/>
            <p:nvPr/>
          </p:nvSpPr>
          <p:spPr>
            <a:xfrm rot="-1211900">
              <a:off x="6623899" y="3774037"/>
              <a:ext cx="351961" cy="2588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sap"/>
                <a:buNone/>
              </a:pPr>
              <a:r>
                <a:t/>
              </a:r>
              <a:endParaRPr b="0" i="0" sz="1800" u="none" cap="none" strike="noStrike">
                <a:solidFill>
                  <a:schemeClr val="lt1"/>
                </a:solidFill>
                <a:latin typeface="Asap"/>
                <a:ea typeface="Asap"/>
                <a:cs typeface="Asap"/>
                <a:sym typeface="Asap"/>
              </a:endParaRPr>
            </a:p>
          </p:txBody>
        </p:sp>
        <p:sp>
          <p:nvSpPr>
            <p:cNvPr id="429" name="Google Shape;429;p36"/>
            <p:cNvSpPr/>
            <p:nvPr/>
          </p:nvSpPr>
          <p:spPr>
            <a:xfrm>
              <a:off x="3884950" y="3840183"/>
              <a:ext cx="2698802" cy="1278508"/>
            </a:xfrm>
            <a:prstGeom prst="ellipse">
              <a:avLst/>
            </a:prstGeom>
            <a:solidFill>
              <a:srgbClr val="FF0000"/>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6"/>
            <p:cNvSpPr txBox="1"/>
            <p:nvPr/>
          </p:nvSpPr>
          <p:spPr>
            <a:xfrm>
              <a:off x="4280180" y="4027416"/>
              <a:ext cx="1908342" cy="90404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sap"/>
                <a:buNone/>
              </a:pPr>
              <a:r>
                <a:rPr b="0" i="0" lang="sk-SK" sz="2000" u="none" cap="none" strike="noStrike">
                  <a:solidFill>
                    <a:schemeClr val="lt1"/>
                  </a:solidFill>
                  <a:latin typeface="Asap"/>
                  <a:ea typeface="Asap"/>
                  <a:cs typeface="Asap"/>
                  <a:sym typeface="Asap"/>
                </a:rPr>
                <a:t>Obstaranie/ využívanie</a:t>
              </a:r>
              <a:endParaRPr b="0" i="0" sz="2000" u="none" cap="none" strike="noStrike">
                <a:solidFill>
                  <a:schemeClr val="lt1"/>
                </a:solidFill>
                <a:latin typeface="Asap"/>
                <a:ea typeface="Asap"/>
                <a:cs typeface="Asap"/>
                <a:sym typeface="Asap"/>
              </a:endParaRPr>
            </a:p>
          </p:txBody>
        </p:sp>
        <p:sp>
          <p:nvSpPr>
            <p:cNvPr id="431" name="Google Shape;431;p36"/>
            <p:cNvSpPr/>
            <p:nvPr/>
          </p:nvSpPr>
          <p:spPr>
            <a:xfrm rot="-9671040">
              <a:off x="3707657" y="3797260"/>
              <a:ext cx="315642" cy="431496"/>
            </a:xfrm>
            <a:prstGeom prst="rightArrow">
              <a:avLst>
                <a:gd fmla="val 60000" name="adj1"/>
                <a:gd fmla="val 50000" name="adj2"/>
              </a:avLst>
            </a:prstGeom>
            <a:solidFill>
              <a:srgbClr val="AAA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6"/>
            <p:cNvSpPr txBox="1"/>
            <p:nvPr/>
          </p:nvSpPr>
          <p:spPr>
            <a:xfrm rot="1128960">
              <a:off x="3799820" y="3898830"/>
              <a:ext cx="220949" cy="2588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sap"/>
                <a:buNone/>
              </a:pPr>
              <a:r>
                <a:t/>
              </a:r>
              <a:endParaRPr b="0" i="0" sz="1800" u="none" cap="none" strike="noStrike">
                <a:solidFill>
                  <a:schemeClr val="lt1"/>
                </a:solidFill>
                <a:latin typeface="Asap"/>
                <a:ea typeface="Asap"/>
                <a:cs typeface="Asap"/>
                <a:sym typeface="Asap"/>
              </a:endParaRPr>
            </a:p>
          </p:txBody>
        </p:sp>
        <p:sp>
          <p:nvSpPr>
            <p:cNvPr id="433" name="Google Shape;433;p36"/>
            <p:cNvSpPr/>
            <p:nvPr/>
          </p:nvSpPr>
          <p:spPr>
            <a:xfrm>
              <a:off x="1273501" y="2918959"/>
              <a:ext cx="2514492" cy="1278508"/>
            </a:xfrm>
            <a:prstGeom prst="ellipse">
              <a:avLst/>
            </a:prstGeom>
            <a:solidFill>
              <a:srgbClr val="233A80"/>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6"/>
            <p:cNvSpPr txBox="1"/>
            <p:nvPr/>
          </p:nvSpPr>
          <p:spPr>
            <a:xfrm>
              <a:off x="1641740" y="3106192"/>
              <a:ext cx="1778014" cy="90404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sap"/>
                <a:buNone/>
              </a:pPr>
              <a:r>
                <a:rPr b="0" i="0" lang="sk-SK" sz="2000" u="none" cap="none" strike="noStrike">
                  <a:solidFill>
                    <a:schemeClr val="lt1"/>
                  </a:solidFill>
                  <a:latin typeface="Asap"/>
                  <a:ea typeface="Asap"/>
                  <a:cs typeface="Asap"/>
                  <a:sym typeface="Asap"/>
                </a:rPr>
                <a:t>Monitoring</a:t>
              </a:r>
              <a:endParaRPr/>
            </a:p>
          </p:txBody>
        </p:sp>
        <p:sp>
          <p:nvSpPr>
            <p:cNvPr id="435" name="Google Shape;435;p36"/>
            <p:cNvSpPr/>
            <p:nvPr/>
          </p:nvSpPr>
          <p:spPr>
            <a:xfrm rot="-6247992">
              <a:off x="2090500" y="2364210"/>
              <a:ext cx="387849" cy="431496"/>
            </a:xfrm>
            <a:prstGeom prst="rightArrow">
              <a:avLst>
                <a:gd fmla="val 60000" name="adj1"/>
                <a:gd fmla="val 50000" name="adj2"/>
              </a:avLst>
            </a:prstGeom>
            <a:solidFill>
              <a:srgbClr val="AAA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txBox="1"/>
            <p:nvPr/>
          </p:nvSpPr>
          <p:spPr>
            <a:xfrm rot="4552008">
              <a:off x="2162883" y="2506926"/>
              <a:ext cx="271494" cy="2588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sap"/>
                <a:buNone/>
              </a:pPr>
              <a:r>
                <a:t/>
              </a:r>
              <a:endParaRPr b="0" i="0" sz="1800" u="none" cap="none" strike="noStrike">
                <a:solidFill>
                  <a:schemeClr val="lt1"/>
                </a:solidFill>
                <a:latin typeface="Asap"/>
                <a:ea typeface="Asap"/>
                <a:cs typeface="Asap"/>
                <a:sym typeface="Asap"/>
              </a:endParaRPr>
            </a:p>
          </p:txBody>
        </p:sp>
        <p:sp>
          <p:nvSpPr>
            <p:cNvPr id="437" name="Google Shape;437;p36"/>
            <p:cNvSpPr/>
            <p:nvPr/>
          </p:nvSpPr>
          <p:spPr>
            <a:xfrm>
              <a:off x="622602" y="940111"/>
              <a:ext cx="2819749" cy="1278508"/>
            </a:xfrm>
            <a:prstGeom prst="ellipse">
              <a:avLst/>
            </a:prstGeom>
            <a:solidFill>
              <a:srgbClr val="233A80"/>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txBox="1"/>
            <p:nvPr/>
          </p:nvSpPr>
          <p:spPr>
            <a:xfrm>
              <a:off x="1035545" y="1127344"/>
              <a:ext cx="1993863" cy="904042"/>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Asap"/>
                <a:buNone/>
              </a:pPr>
              <a:r>
                <a:rPr b="0" i="0" lang="sk-SK" sz="2000" u="none" cap="none" strike="noStrike">
                  <a:solidFill>
                    <a:schemeClr val="lt1"/>
                  </a:solidFill>
                  <a:latin typeface="Asap"/>
                  <a:ea typeface="Asap"/>
                  <a:cs typeface="Asap"/>
                  <a:sym typeface="Asap"/>
                </a:rPr>
                <a:t>Výmaz</a:t>
              </a:r>
              <a:endParaRPr b="0" i="0" sz="2000" u="none" cap="none" strike="noStrike">
                <a:solidFill>
                  <a:schemeClr val="lt1"/>
                </a:solidFill>
                <a:latin typeface="Asap"/>
                <a:ea typeface="Asap"/>
                <a:cs typeface="Asap"/>
                <a:sym typeface="Asap"/>
              </a:endParaRPr>
            </a:p>
          </p:txBody>
        </p:sp>
        <p:sp>
          <p:nvSpPr>
            <p:cNvPr id="439" name="Google Shape;439;p36"/>
            <p:cNvSpPr/>
            <p:nvPr/>
          </p:nvSpPr>
          <p:spPr>
            <a:xfrm rot="-975008">
              <a:off x="3415277" y="884779"/>
              <a:ext cx="520005" cy="431496"/>
            </a:xfrm>
            <a:prstGeom prst="rightArrow">
              <a:avLst>
                <a:gd fmla="val 60000" name="adj1"/>
                <a:gd fmla="val 50000" name="adj2"/>
              </a:avLst>
            </a:prstGeom>
            <a:solidFill>
              <a:srgbClr val="AAAD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txBox="1"/>
            <p:nvPr/>
          </p:nvSpPr>
          <p:spPr>
            <a:xfrm rot="-975008">
              <a:off x="3417863" y="989190"/>
              <a:ext cx="390556" cy="2588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sap"/>
                <a:buNone/>
              </a:pPr>
              <a:r>
                <a:t/>
              </a:r>
              <a:endParaRPr b="0" i="0" sz="1800" u="none" cap="none" strike="noStrike">
                <a:solidFill>
                  <a:schemeClr val="lt1"/>
                </a:solidFill>
                <a:latin typeface="Asap"/>
                <a:ea typeface="Asap"/>
                <a:cs typeface="Asap"/>
                <a:sym typeface="As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3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KTO a AKO?</a:t>
            </a:r>
            <a:endParaRPr/>
          </a:p>
        </p:txBody>
      </p:sp>
      <p:sp>
        <p:nvSpPr>
          <p:cNvPr id="446" name="Google Shape;446;p37"/>
          <p:cNvSpPr/>
          <p:nvPr/>
        </p:nvSpPr>
        <p:spPr>
          <a:xfrm>
            <a:off x="270065" y="2789421"/>
            <a:ext cx="2272553" cy="1304365"/>
          </a:xfrm>
          <a:prstGeom prst="roundRect">
            <a:avLst>
              <a:gd fmla="val 16667" name="adj"/>
            </a:avLst>
          </a:prstGeom>
          <a:solidFill>
            <a:srgbClr val="92D050"/>
          </a:solidFill>
          <a:ln cap="flat" cmpd="sng" w="127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Elektronická žiadosť - mail na </a:t>
            </a:r>
            <a:br>
              <a:rPr b="0" i="0" lang="sk-SK" sz="1800" u="none" cap="none" strike="noStrike">
                <a:solidFill>
                  <a:schemeClr val="lt1"/>
                </a:solidFill>
                <a:latin typeface="Asap"/>
                <a:ea typeface="Asap"/>
                <a:cs typeface="Asap"/>
                <a:sym typeface="Asap"/>
              </a:rPr>
            </a:br>
            <a:r>
              <a:rPr b="1" i="0" lang="sk-SK" sz="1400" u="none" cap="none" strike="noStrike">
                <a:solidFill>
                  <a:schemeClr val="lt1"/>
                </a:solidFill>
                <a:latin typeface="Asap"/>
                <a:ea typeface="Asap"/>
                <a:cs typeface="Asap"/>
                <a:sym typeface="Asap"/>
              </a:rPr>
              <a:t>cloud@vicepremier.gov.sk</a:t>
            </a:r>
            <a:endParaRPr b="1" i="0" sz="1800" u="none" cap="none" strike="noStrike">
              <a:solidFill>
                <a:schemeClr val="lt1"/>
              </a:solidFill>
              <a:latin typeface="Asap"/>
              <a:ea typeface="Asap"/>
              <a:cs typeface="Asap"/>
              <a:sym typeface="Asap"/>
            </a:endParaRPr>
          </a:p>
        </p:txBody>
      </p:sp>
      <p:sp>
        <p:nvSpPr>
          <p:cNvPr id="447" name="Google Shape;447;p37"/>
          <p:cNvSpPr/>
          <p:nvPr/>
        </p:nvSpPr>
        <p:spPr>
          <a:xfrm>
            <a:off x="2949389" y="1221441"/>
            <a:ext cx="2272553" cy="1304365"/>
          </a:xfrm>
          <a:prstGeom prst="roundRect">
            <a:avLst>
              <a:gd fmla="val 16667" name="adj"/>
            </a:avLst>
          </a:prstGeom>
          <a:solidFill>
            <a:srgbClr val="92D050"/>
          </a:solidFill>
          <a:ln cap="flat" cmpd="sng" w="127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Samohodnotenie - Excel z informatizácia.sk</a:t>
            </a:r>
            <a:endParaRPr b="0" i="0" sz="1800" u="none" cap="none" strike="noStrike">
              <a:solidFill>
                <a:schemeClr val="lt1"/>
              </a:solidFill>
              <a:latin typeface="Asap"/>
              <a:ea typeface="Asap"/>
              <a:cs typeface="Asap"/>
              <a:sym typeface="Asap"/>
            </a:endParaRPr>
          </a:p>
        </p:txBody>
      </p:sp>
      <p:sp>
        <p:nvSpPr>
          <p:cNvPr id="448" name="Google Shape;448;p37"/>
          <p:cNvSpPr/>
          <p:nvPr/>
        </p:nvSpPr>
        <p:spPr>
          <a:xfrm>
            <a:off x="2949389" y="2776816"/>
            <a:ext cx="2272553" cy="1304365"/>
          </a:xfrm>
          <a:prstGeom prst="roundRect">
            <a:avLst>
              <a:gd fmla="val 16667" name="adj"/>
            </a:avLst>
          </a:prstGeom>
          <a:gradFill>
            <a:gsLst>
              <a:gs pos="0">
                <a:srgbClr val="263C80"/>
              </a:gs>
              <a:gs pos="50000">
                <a:srgbClr val="BFC3D6"/>
              </a:gs>
              <a:gs pos="100000">
                <a:srgbClr val="92D05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Hodnotiteľ </a:t>
            </a:r>
            <a:endParaRPr/>
          </a:p>
          <a:p>
            <a:pPr indent="0" lvl="0" marL="0" marR="0" rtl="0" algn="ctr">
              <a:spcBef>
                <a:spcPts val="0"/>
              </a:spcBef>
              <a:spcAft>
                <a:spcPts val="0"/>
              </a:spcAft>
              <a:buNone/>
            </a:pPr>
            <a:r>
              <a:rPr b="0" i="0" lang="sk-SK" sz="1400" u="none" cap="none" strike="noStrike">
                <a:solidFill>
                  <a:schemeClr val="lt1"/>
                </a:solidFill>
                <a:latin typeface="Asap"/>
                <a:ea typeface="Asap"/>
                <a:cs typeface="Asap"/>
                <a:sym typeface="Asap"/>
              </a:rPr>
              <a:t>(podľa nárokov na bezpečnosť, Intergitu a dostupnosť</a:t>
            </a:r>
            <a:r>
              <a:rPr b="0" i="0" lang="sk-SK" sz="1800" u="none" cap="none" strike="noStrike">
                <a:solidFill>
                  <a:schemeClr val="lt1"/>
                </a:solidFill>
                <a:latin typeface="Asap"/>
                <a:ea typeface="Asap"/>
                <a:cs typeface="Asap"/>
                <a:sym typeface="Asap"/>
              </a:rPr>
              <a:t>)</a:t>
            </a:r>
            <a:endParaRPr/>
          </a:p>
        </p:txBody>
      </p:sp>
      <p:sp>
        <p:nvSpPr>
          <p:cNvPr id="449" name="Google Shape;449;p37"/>
          <p:cNvSpPr/>
          <p:nvPr/>
        </p:nvSpPr>
        <p:spPr>
          <a:xfrm>
            <a:off x="2949389" y="4332194"/>
            <a:ext cx="2272553" cy="1304365"/>
          </a:xfrm>
          <a:prstGeom prst="roundRect">
            <a:avLst>
              <a:gd fmla="val 16667" name="adj"/>
            </a:avLst>
          </a:prstGeom>
          <a:gradFill>
            <a:gsLst>
              <a:gs pos="0">
                <a:srgbClr val="263C80"/>
              </a:gs>
              <a:gs pos="50000">
                <a:srgbClr val="BFC3D6"/>
              </a:gs>
              <a:gs pos="100000">
                <a:srgbClr val="92D05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Dvaja hodnotitelia</a:t>
            </a:r>
            <a:br>
              <a:rPr b="0" i="0" lang="sk-SK" sz="1800" u="none" cap="none" strike="noStrike">
                <a:solidFill>
                  <a:schemeClr val="lt1"/>
                </a:solidFill>
                <a:latin typeface="Asap"/>
                <a:ea typeface="Asap"/>
                <a:cs typeface="Asap"/>
                <a:sym typeface="Asap"/>
              </a:rPr>
            </a:br>
            <a:r>
              <a:rPr b="0" i="0" lang="sk-SK" sz="1400" u="none" cap="none" strike="noStrike">
                <a:solidFill>
                  <a:schemeClr val="lt1"/>
                </a:solidFill>
                <a:latin typeface="Asap"/>
                <a:ea typeface="Asap"/>
                <a:cs typeface="Asap"/>
                <a:sym typeface="Asap"/>
              </a:rPr>
              <a:t>(podľa nárokov na bezpečnosť, Intergitu a dostupnosť)</a:t>
            </a:r>
            <a:endParaRPr b="0" i="0" sz="1800" u="none" cap="none" strike="noStrike">
              <a:solidFill>
                <a:schemeClr val="lt1"/>
              </a:solidFill>
              <a:latin typeface="Asap"/>
              <a:ea typeface="Asap"/>
              <a:cs typeface="Asap"/>
              <a:sym typeface="Asap"/>
            </a:endParaRPr>
          </a:p>
        </p:txBody>
      </p:sp>
      <p:sp>
        <p:nvSpPr>
          <p:cNvPr id="450" name="Google Shape;450;p37"/>
          <p:cNvSpPr/>
          <p:nvPr/>
        </p:nvSpPr>
        <p:spPr>
          <a:xfrm>
            <a:off x="5833783" y="2789421"/>
            <a:ext cx="2272553" cy="1304365"/>
          </a:xfrm>
          <a:prstGeom prst="roundRect">
            <a:avLst>
              <a:gd fmla="val 16667" name="adj"/>
            </a:avLst>
          </a:prstGeom>
          <a:solidFill>
            <a:schemeClr val="dk1"/>
          </a:solidFill>
          <a:ln cap="flat" cmpd="sng" w="12700">
            <a:solidFill>
              <a:srgbClr val="1B2B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UPVII</a:t>
            </a:r>
            <a:br>
              <a:rPr b="0" i="0" lang="sk-SK" sz="1800" u="none" cap="none" strike="noStrike">
                <a:solidFill>
                  <a:schemeClr val="lt1"/>
                </a:solidFill>
                <a:latin typeface="Asap"/>
                <a:ea typeface="Asap"/>
                <a:cs typeface="Asap"/>
                <a:sym typeface="Asap"/>
              </a:rPr>
            </a:br>
            <a:r>
              <a:rPr b="0" i="0" lang="sk-SK" sz="1400" u="none" cap="none" strike="noStrike">
                <a:solidFill>
                  <a:schemeClr val="lt1"/>
                </a:solidFill>
                <a:latin typeface="Asap"/>
                <a:ea typeface="Asap"/>
                <a:cs typeface="Asap"/>
                <a:sym typeface="Asap"/>
              </a:rPr>
              <a:t>(zápis cloudovej služby, resp. Audit v prípade nesúladu)</a:t>
            </a:r>
            <a:endParaRPr b="0" i="0" sz="1800" u="none" cap="none" strike="noStrike">
              <a:solidFill>
                <a:schemeClr val="lt1"/>
              </a:solidFill>
              <a:latin typeface="Asap"/>
              <a:ea typeface="Asap"/>
              <a:cs typeface="Asap"/>
              <a:sym typeface="Asap"/>
            </a:endParaRPr>
          </a:p>
        </p:txBody>
      </p:sp>
      <p:sp>
        <p:nvSpPr>
          <p:cNvPr id="451" name="Google Shape;451;p37"/>
          <p:cNvSpPr/>
          <p:nvPr/>
        </p:nvSpPr>
        <p:spPr>
          <a:xfrm>
            <a:off x="8919879" y="334775"/>
            <a:ext cx="2272553" cy="1304365"/>
          </a:xfrm>
          <a:prstGeom prst="roundRect">
            <a:avLst>
              <a:gd fmla="val 16667" name="adj"/>
            </a:avLst>
          </a:prstGeom>
          <a:solidFill>
            <a:schemeClr val="dk1"/>
          </a:solidFill>
          <a:ln cap="flat" cmpd="sng" w="12700">
            <a:solidFill>
              <a:srgbClr val="1B2B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Centrálne obstaranie cloudovej služby</a:t>
            </a:r>
            <a:endParaRPr/>
          </a:p>
        </p:txBody>
      </p:sp>
      <p:sp>
        <p:nvSpPr>
          <p:cNvPr id="452" name="Google Shape;452;p37"/>
          <p:cNvSpPr/>
          <p:nvPr/>
        </p:nvSpPr>
        <p:spPr>
          <a:xfrm>
            <a:off x="8919878" y="1873623"/>
            <a:ext cx="2272553" cy="1304365"/>
          </a:xfrm>
          <a:prstGeom prst="roundRect">
            <a:avLst>
              <a:gd fmla="val 16667" name="adj"/>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OVM si obstará cloudovú službu</a:t>
            </a:r>
            <a:endParaRPr/>
          </a:p>
        </p:txBody>
      </p:sp>
      <p:sp>
        <p:nvSpPr>
          <p:cNvPr id="453" name="Google Shape;453;p37"/>
          <p:cNvSpPr/>
          <p:nvPr/>
        </p:nvSpPr>
        <p:spPr>
          <a:xfrm>
            <a:off x="8919878" y="3428997"/>
            <a:ext cx="2272553" cy="1304365"/>
          </a:xfrm>
          <a:prstGeom prst="roundRect">
            <a:avLst>
              <a:gd fmla="val 16667" name="adj"/>
            </a:avLst>
          </a:prstGeom>
          <a:gradFill>
            <a:gsLst>
              <a:gs pos="0">
                <a:srgbClr val="FF0000"/>
              </a:gs>
              <a:gs pos="50000">
                <a:srgbClr val="BFC3D6"/>
              </a:gs>
              <a:gs pos="100000">
                <a:srgbClr val="263C8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Centrálna negociácia cien a následne využívanie spoplatnenej cloudovej služby</a:t>
            </a:r>
            <a:endParaRPr/>
          </a:p>
        </p:txBody>
      </p:sp>
      <p:sp>
        <p:nvSpPr>
          <p:cNvPr id="454" name="Google Shape;454;p37"/>
          <p:cNvSpPr/>
          <p:nvPr/>
        </p:nvSpPr>
        <p:spPr>
          <a:xfrm>
            <a:off x="8919878" y="4984376"/>
            <a:ext cx="2272553" cy="1304365"/>
          </a:xfrm>
          <a:prstGeom prst="roundRect">
            <a:avLst>
              <a:gd fmla="val 16667" name="adj"/>
            </a:avLst>
          </a:prstGeom>
          <a:solidFill>
            <a:srgbClr val="92D050"/>
          </a:solidFill>
          <a:ln cap="flat" cmpd="sng" w="1270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sk-SK" sz="1800" u="none" cap="none" strike="noStrike">
                <a:solidFill>
                  <a:schemeClr val="lt1"/>
                </a:solidFill>
                <a:latin typeface="Asap"/>
                <a:ea typeface="Asap"/>
                <a:cs typeface="Asap"/>
                <a:sym typeface="Asap"/>
              </a:rPr>
              <a:t>Externý broker</a:t>
            </a:r>
            <a:endParaRPr/>
          </a:p>
        </p:txBody>
      </p:sp>
      <p:cxnSp>
        <p:nvCxnSpPr>
          <p:cNvPr id="455" name="Google Shape;455;p37"/>
          <p:cNvCxnSpPr>
            <a:stCxn id="446" idx="3"/>
            <a:endCxn id="447" idx="1"/>
          </p:cNvCxnSpPr>
          <p:nvPr/>
        </p:nvCxnSpPr>
        <p:spPr>
          <a:xfrm flipH="1" rot="10800000">
            <a:off x="2542618" y="1873504"/>
            <a:ext cx="406800" cy="1568100"/>
          </a:xfrm>
          <a:prstGeom prst="straightConnector1">
            <a:avLst/>
          </a:prstGeom>
          <a:noFill/>
          <a:ln cap="flat" cmpd="sng" w="38100">
            <a:solidFill>
              <a:schemeClr val="dk1"/>
            </a:solidFill>
            <a:prstDash val="solid"/>
            <a:miter lim="800000"/>
            <a:headEnd len="sm" w="sm" type="none"/>
            <a:tailEnd len="med" w="med" type="triangle"/>
          </a:ln>
        </p:spPr>
      </p:cxnSp>
      <p:cxnSp>
        <p:nvCxnSpPr>
          <p:cNvPr id="456" name="Google Shape;456;p37"/>
          <p:cNvCxnSpPr>
            <a:stCxn id="446" idx="3"/>
            <a:endCxn id="448" idx="1"/>
          </p:cNvCxnSpPr>
          <p:nvPr/>
        </p:nvCxnSpPr>
        <p:spPr>
          <a:xfrm flipH="1" rot="10800000">
            <a:off x="2542618" y="3429004"/>
            <a:ext cx="406800" cy="12600"/>
          </a:xfrm>
          <a:prstGeom prst="straightConnector1">
            <a:avLst/>
          </a:prstGeom>
          <a:noFill/>
          <a:ln cap="flat" cmpd="sng" w="38100">
            <a:solidFill>
              <a:srgbClr val="263C80"/>
            </a:solidFill>
            <a:prstDash val="solid"/>
            <a:miter lim="800000"/>
            <a:headEnd len="sm" w="sm" type="none"/>
            <a:tailEnd len="med" w="med" type="triangle"/>
          </a:ln>
        </p:spPr>
      </p:cxnSp>
      <p:cxnSp>
        <p:nvCxnSpPr>
          <p:cNvPr id="457" name="Google Shape;457;p37"/>
          <p:cNvCxnSpPr>
            <a:stCxn id="446" idx="3"/>
            <a:endCxn id="449" idx="1"/>
          </p:cNvCxnSpPr>
          <p:nvPr/>
        </p:nvCxnSpPr>
        <p:spPr>
          <a:xfrm>
            <a:off x="2542618" y="3441604"/>
            <a:ext cx="406800" cy="1542900"/>
          </a:xfrm>
          <a:prstGeom prst="straightConnector1">
            <a:avLst/>
          </a:prstGeom>
          <a:noFill/>
          <a:ln cap="flat" cmpd="sng" w="38100">
            <a:solidFill>
              <a:srgbClr val="263C80"/>
            </a:solidFill>
            <a:prstDash val="solid"/>
            <a:miter lim="800000"/>
            <a:headEnd len="sm" w="sm" type="none"/>
            <a:tailEnd len="med" w="med" type="triangle"/>
          </a:ln>
        </p:spPr>
      </p:cxnSp>
      <p:cxnSp>
        <p:nvCxnSpPr>
          <p:cNvPr id="458" name="Google Shape;458;p37"/>
          <p:cNvCxnSpPr>
            <a:stCxn id="447" idx="3"/>
            <a:endCxn id="450" idx="1"/>
          </p:cNvCxnSpPr>
          <p:nvPr/>
        </p:nvCxnSpPr>
        <p:spPr>
          <a:xfrm>
            <a:off x="5221942" y="1873624"/>
            <a:ext cx="611700" cy="1568100"/>
          </a:xfrm>
          <a:prstGeom prst="straightConnector1">
            <a:avLst/>
          </a:prstGeom>
          <a:noFill/>
          <a:ln cap="flat" cmpd="sng" w="38100">
            <a:solidFill>
              <a:srgbClr val="263C80"/>
            </a:solidFill>
            <a:prstDash val="solid"/>
            <a:miter lim="800000"/>
            <a:headEnd len="sm" w="sm" type="none"/>
            <a:tailEnd len="med" w="med" type="triangle"/>
          </a:ln>
        </p:spPr>
      </p:cxnSp>
      <p:cxnSp>
        <p:nvCxnSpPr>
          <p:cNvPr id="459" name="Google Shape;459;p37"/>
          <p:cNvCxnSpPr>
            <a:stCxn id="448" idx="3"/>
            <a:endCxn id="450" idx="1"/>
          </p:cNvCxnSpPr>
          <p:nvPr/>
        </p:nvCxnSpPr>
        <p:spPr>
          <a:xfrm>
            <a:off x="5221942" y="3428999"/>
            <a:ext cx="611700" cy="12600"/>
          </a:xfrm>
          <a:prstGeom prst="straightConnector1">
            <a:avLst/>
          </a:prstGeom>
          <a:noFill/>
          <a:ln cap="flat" cmpd="sng" w="38100">
            <a:solidFill>
              <a:srgbClr val="263C80"/>
            </a:solidFill>
            <a:prstDash val="solid"/>
            <a:miter lim="800000"/>
            <a:headEnd len="sm" w="sm" type="none"/>
            <a:tailEnd len="med" w="med" type="triangle"/>
          </a:ln>
        </p:spPr>
      </p:cxnSp>
      <p:cxnSp>
        <p:nvCxnSpPr>
          <p:cNvPr id="460" name="Google Shape;460;p37"/>
          <p:cNvCxnSpPr>
            <a:stCxn id="449" idx="3"/>
            <a:endCxn id="450" idx="1"/>
          </p:cNvCxnSpPr>
          <p:nvPr/>
        </p:nvCxnSpPr>
        <p:spPr>
          <a:xfrm flipH="1" rot="10800000">
            <a:off x="5221942" y="3441477"/>
            <a:ext cx="611700" cy="1542900"/>
          </a:xfrm>
          <a:prstGeom prst="straightConnector1">
            <a:avLst/>
          </a:prstGeom>
          <a:noFill/>
          <a:ln cap="flat" cmpd="sng" w="38100">
            <a:solidFill>
              <a:srgbClr val="263C80"/>
            </a:solidFill>
            <a:prstDash val="solid"/>
            <a:miter lim="800000"/>
            <a:headEnd len="sm" w="sm" type="none"/>
            <a:tailEnd len="med" w="med" type="triangle"/>
          </a:ln>
        </p:spPr>
      </p:cxnSp>
      <p:cxnSp>
        <p:nvCxnSpPr>
          <p:cNvPr id="461" name="Google Shape;461;p37"/>
          <p:cNvCxnSpPr>
            <a:stCxn id="450" idx="3"/>
          </p:cNvCxnSpPr>
          <p:nvPr/>
        </p:nvCxnSpPr>
        <p:spPr>
          <a:xfrm flipH="1" rot="10800000">
            <a:off x="8106336" y="1221304"/>
            <a:ext cx="813600" cy="2220300"/>
          </a:xfrm>
          <a:prstGeom prst="straightConnector1">
            <a:avLst/>
          </a:prstGeom>
          <a:noFill/>
          <a:ln cap="flat" cmpd="sng" w="38100">
            <a:solidFill>
              <a:srgbClr val="263C80"/>
            </a:solidFill>
            <a:prstDash val="solid"/>
            <a:miter lim="800000"/>
            <a:headEnd len="sm" w="sm" type="none"/>
            <a:tailEnd len="med" w="med" type="triangle"/>
          </a:ln>
        </p:spPr>
      </p:cxnSp>
      <p:cxnSp>
        <p:nvCxnSpPr>
          <p:cNvPr id="462" name="Google Shape;462;p37"/>
          <p:cNvCxnSpPr>
            <a:stCxn id="450" idx="3"/>
            <a:endCxn id="452" idx="1"/>
          </p:cNvCxnSpPr>
          <p:nvPr/>
        </p:nvCxnSpPr>
        <p:spPr>
          <a:xfrm flipH="1" rot="10800000">
            <a:off x="8106336" y="2525704"/>
            <a:ext cx="813600" cy="915900"/>
          </a:xfrm>
          <a:prstGeom prst="straightConnector1">
            <a:avLst/>
          </a:prstGeom>
          <a:noFill/>
          <a:ln cap="flat" cmpd="sng" w="38100">
            <a:solidFill>
              <a:srgbClr val="263C80"/>
            </a:solidFill>
            <a:prstDash val="solid"/>
            <a:miter lim="800000"/>
            <a:headEnd len="sm" w="sm" type="none"/>
            <a:tailEnd len="med" w="med" type="triangle"/>
          </a:ln>
        </p:spPr>
      </p:cxnSp>
      <p:cxnSp>
        <p:nvCxnSpPr>
          <p:cNvPr id="463" name="Google Shape;463;p37"/>
          <p:cNvCxnSpPr>
            <a:stCxn id="450" idx="3"/>
          </p:cNvCxnSpPr>
          <p:nvPr/>
        </p:nvCxnSpPr>
        <p:spPr>
          <a:xfrm>
            <a:off x="8106336" y="3441604"/>
            <a:ext cx="801300" cy="720900"/>
          </a:xfrm>
          <a:prstGeom prst="straightConnector1">
            <a:avLst/>
          </a:prstGeom>
          <a:noFill/>
          <a:ln cap="flat" cmpd="sng" w="38100">
            <a:solidFill>
              <a:srgbClr val="263C80"/>
            </a:solidFill>
            <a:prstDash val="solid"/>
            <a:miter lim="800000"/>
            <a:headEnd len="sm" w="sm" type="none"/>
            <a:tailEnd len="med" w="med" type="triangle"/>
          </a:ln>
        </p:spPr>
      </p:cxnSp>
      <p:cxnSp>
        <p:nvCxnSpPr>
          <p:cNvPr id="464" name="Google Shape;464;p37"/>
          <p:cNvCxnSpPr>
            <a:stCxn id="450" idx="3"/>
            <a:endCxn id="454" idx="1"/>
          </p:cNvCxnSpPr>
          <p:nvPr/>
        </p:nvCxnSpPr>
        <p:spPr>
          <a:xfrm>
            <a:off x="8106336" y="3441604"/>
            <a:ext cx="813600" cy="2195100"/>
          </a:xfrm>
          <a:prstGeom prst="straightConnector1">
            <a:avLst/>
          </a:prstGeom>
          <a:noFill/>
          <a:ln cap="flat" cmpd="sng" w="38100">
            <a:solidFill>
              <a:srgbClr val="263C8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2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2000"/>
                                        <p:tgtEl>
                                          <p:spTgt spid="447"/>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2000"/>
                                        <p:tgtEl>
                                          <p:spTgt spid="448"/>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2000"/>
                                        <p:tgtEl>
                                          <p:spTgt spid="449"/>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2000"/>
                                        <p:tgtEl>
                                          <p:spTgt spid="450"/>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2000"/>
                                        <p:tgtEl>
                                          <p:spTgt spid="451"/>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2000"/>
                                        <p:tgtEl>
                                          <p:spTgt spid="452"/>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2000"/>
                                        <p:tgtEl>
                                          <p:spTgt spid="453"/>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2000"/>
                                        <p:tgtEl>
                                          <p:spTgt spid="454"/>
                                        </p:tgtEl>
                                      </p:cBhvr>
                                    </p:animEffec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3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Niektoré citlivé záležitosti</a:t>
            </a:r>
            <a:endParaRPr/>
          </a:p>
        </p:txBody>
      </p:sp>
      <p:grpSp>
        <p:nvGrpSpPr>
          <p:cNvPr id="470" name="Google Shape;470;p38"/>
          <p:cNvGrpSpPr/>
          <p:nvPr/>
        </p:nvGrpSpPr>
        <p:grpSpPr>
          <a:xfrm>
            <a:off x="2586264" y="1828600"/>
            <a:ext cx="7019471" cy="4345387"/>
            <a:chOff x="1748064" y="2975"/>
            <a:chExt cx="7019471" cy="4345387"/>
          </a:xfrm>
        </p:grpSpPr>
        <p:sp>
          <p:nvSpPr>
            <p:cNvPr id="471" name="Google Shape;471;p38"/>
            <p:cNvSpPr/>
            <p:nvPr/>
          </p:nvSpPr>
          <p:spPr>
            <a:xfrm>
              <a:off x="1748064" y="2975"/>
              <a:ext cx="3342605" cy="2005563"/>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8"/>
            <p:cNvSpPr txBox="1"/>
            <p:nvPr/>
          </p:nvSpPr>
          <p:spPr>
            <a:xfrm>
              <a:off x="1748064" y="2975"/>
              <a:ext cx="3342605" cy="2005563"/>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sap"/>
                <a:buNone/>
              </a:pPr>
              <a:r>
                <a:rPr b="0" i="0" lang="sk-SK" sz="3900" u="none" cap="none" strike="noStrike">
                  <a:solidFill>
                    <a:schemeClr val="lt1"/>
                  </a:solidFill>
                  <a:latin typeface="Asap"/>
                  <a:ea typeface="Asap"/>
                  <a:cs typeface="Asap"/>
                  <a:sym typeface="Asap"/>
                </a:rPr>
                <a:t>GDPR</a:t>
              </a:r>
              <a:endParaRPr b="0" i="0" sz="3900" u="none" cap="none" strike="noStrike">
                <a:solidFill>
                  <a:schemeClr val="lt1"/>
                </a:solidFill>
                <a:latin typeface="Asap"/>
                <a:ea typeface="Asap"/>
                <a:cs typeface="Asap"/>
                <a:sym typeface="Asap"/>
              </a:endParaRPr>
            </a:p>
          </p:txBody>
        </p:sp>
        <p:sp>
          <p:nvSpPr>
            <p:cNvPr id="473" name="Google Shape;473;p38"/>
            <p:cNvSpPr/>
            <p:nvPr/>
          </p:nvSpPr>
          <p:spPr>
            <a:xfrm>
              <a:off x="5424930" y="2975"/>
              <a:ext cx="3342605" cy="2005563"/>
            </a:xfrm>
            <a:prstGeom prst="rect">
              <a:avLst/>
            </a:prstGeom>
            <a:solidFill>
              <a:srgbClr val="ED192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txBox="1"/>
            <p:nvPr/>
          </p:nvSpPr>
          <p:spPr>
            <a:xfrm>
              <a:off x="5424930" y="2975"/>
              <a:ext cx="3342605" cy="2005563"/>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sap"/>
                <a:buNone/>
              </a:pPr>
              <a:r>
                <a:rPr b="0" i="0" lang="sk-SK" sz="3900" u="none" cap="none" strike="noStrike">
                  <a:solidFill>
                    <a:schemeClr val="lt1"/>
                  </a:solidFill>
                  <a:latin typeface="Asap"/>
                  <a:ea typeface="Asap"/>
                  <a:cs typeface="Asap"/>
                  <a:sym typeface="Asap"/>
                </a:rPr>
                <a:t>Cloud act</a:t>
              </a:r>
              <a:endParaRPr b="0" i="0" sz="3900" u="none" cap="none" strike="noStrike">
                <a:solidFill>
                  <a:schemeClr val="lt1"/>
                </a:solidFill>
                <a:latin typeface="Asap"/>
                <a:ea typeface="Asap"/>
                <a:cs typeface="Asap"/>
                <a:sym typeface="Asap"/>
              </a:endParaRPr>
            </a:p>
          </p:txBody>
        </p:sp>
        <p:sp>
          <p:nvSpPr>
            <p:cNvPr id="475" name="Google Shape;475;p38"/>
            <p:cNvSpPr/>
            <p:nvPr/>
          </p:nvSpPr>
          <p:spPr>
            <a:xfrm>
              <a:off x="1748064" y="2342799"/>
              <a:ext cx="3342605" cy="2005563"/>
            </a:xfrm>
            <a:prstGeom prst="rect">
              <a:avLst/>
            </a:prstGeom>
            <a:solidFill>
              <a:srgbClr val="233A8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8"/>
            <p:cNvSpPr txBox="1"/>
            <p:nvPr/>
          </p:nvSpPr>
          <p:spPr>
            <a:xfrm>
              <a:off x="1748064" y="2342799"/>
              <a:ext cx="3342605" cy="2005563"/>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sap"/>
                <a:buNone/>
              </a:pPr>
              <a:r>
                <a:rPr b="0" i="0" lang="sk-SK" sz="3900" u="none" cap="none" strike="noStrike">
                  <a:solidFill>
                    <a:schemeClr val="lt1"/>
                  </a:solidFill>
                  <a:latin typeface="Asap"/>
                  <a:ea typeface="Asap"/>
                  <a:cs typeface="Asap"/>
                  <a:sym typeface="Asap"/>
                </a:rPr>
                <a:t>Vendor lock (kto vlastní data, migrácia)</a:t>
              </a:r>
              <a:endParaRPr/>
            </a:p>
          </p:txBody>
        </p:sp>
        <p:sp>
          <p:nvSpPr>
            <p:cNvPr id="477" name="Google Shape;477;p38"/>
            <p:cNvSpPr/>
            <p:nvPr/>
          </p:nvSpPr>
          <p:spPr>
            <a:xfrm>
              <a:off x="5424930" y="2342799"/>
              <a:ext cx="3342605" cy="2005563"/>
            </a:xfrm>
            <a:prstGeom prst="rect">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8"/>
            <p:cNvSpPr txBox="1"/>
            <p:nvPr/>
          </p:nvSpPr>
          <p:spPr>
            <a:xfrm>
              <a:off x="5424930" y="2342799"/>
              <a:ext cx="3342605" cy="2005563"/>
            </a:xfrm>
            <a:prstGeom prst="rect">
              <a:avLst/>
            </a:prstGeom>
            <a:noFill/>
            <a:ln>
              <a:noFill/>
            </a:ln>
          </p:spPr>
          <p:txBody>
            <a:bodyPr anchorCtr="0" anchor="ctr" bIns="148575" lIns="148575" spcFirstLastPara="1" rIns="148575" wrap="square" tIns="148575">
              <a:noAutofit/>
            </a:bodyPr>
            <a:lstStyle/>
            <a:p>
              <a:pPr indent="0" lvl="0" marL="0" marR="0" rtl="0" algn="ctr">
                <a:lnSpc>
                  <a:spcPct val="90000"/>
                </a:lnSpc>
                <a:spcBef>
                  <a:spcPts val="0"/>
                </a:spcBef>
                <a:spcAft>
                  <a:spcPts val="0"/>
                </a:spcAft>
                <a:buClr>
                  <a:schemeClr val="lt1"/>
                </a:buClr>
                <a:buSzPts val="3900"/>
                <a:buFont typeface="Asap"/>
                <a:buNone/>
              </a:pPr>
              <a:r>
                <a:rPr b="0" i="0" lang="sk-SK" sz="3900" u="none" cap="none" strike="noStrike">
                  <a:solidFill>
                    <a:schemeClr val="lt1"/>
                  </a:solidFill>
                  <a:latin typeface="Asap"/>
                  <a:ea typeface="Asap"/>
                  <a:cs typeface="Asap"/>
                  <a:sym typeface="Asap"/>
                </a:rPr>
                <a:t>Free flow data</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Detaily metodiky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4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Čo je akreditácia cloudových služieb?</a:t>
            </a:r>
            <a:endParaRPr/>
          </a:p>
        </p:txBody>
      </p:sp>
      <p:sp>
        <p:nvSpPr>
          <p:cNvPr id="489" name="Google Shape;489;p40"/>
          <p:cNvSpPr txBox="1"/>
          <p:nvPr>
            <p:ph idx="1" type="body"/>
          </p:nvPr>
        </p:nvSpPr>
        <p:spPr>
          <a:xfrm>
            <a:off x="838200" y="1489448"/>
            <a:ext cx="10515600" cy="4193381"/>
          </a:xfrm>
          <a:prstGeom prst="rect">
            <a:avLst/>
          </a:prstGeom>
          <a:noFill/>
          <a:ln>
            <a:noFill/>
          </a:ln>
        </p:spPr>
        <p:txBody>
          <a:bodyPr anchorCtr="0" anchor="t" bIns="45700" lIns="91425" spcFirstLastPara="1" rIns="91425" wrap="square" tIns="45700">
            <a:noAutofit/>
          </a:bodyPr>
          <a:lstStyle/>
          <a:p>
            <a:pPr indent="0" lvl="0" marL="0" rtl="0" algn="just">
              <a:lnSpc>
                <a:spcPct val="70000"/>
              </a:lnSpc>
              <a:spcBef>
                <a:spcPts val="0"/>
              </a:spcBef>
              <a:spcAft>
                <a:spcPts val="0"/>
              </a:spcAft>
              <a:buClr>
                <a:srgbClr val="263C80"/>
              </a:buClr>
              <a:buSzPts val="2380"/>
              <a:buNone/>
            </a:pPr>
            <a:r>
              <a:rPr lang="sk-SK" sz="2380">
                <a:solidFill>
                  <a:srgbClr val="263C80"/>
                </a:solidFill>
              </a:rPr>
              <a:t>Pred zakúpením cloudovej služby zákazníci chcú vedieť, či je služba bezpečná a spoľahlivá. Ale služby cloud computingu sú zložité a vytvárané z mnohých rôznych komponentov IKT (káble, veľké dátové centrá, softvér atď.), Takže je pre jednotlivých zákazníkov ťažké skontrolovať všetky technické detaily sami. Poskytovatelia cloudu majú veľa zákazníkov (to je hlavná myšlienka cloud computingu), takže ak by všetci zákazníci kontrolovali svoje bezpečnostné požiadavky samostatne, potom by to znamenalo obrovský objem práce. Ak by každý zákazník chcel vykonať audit na mieste, napríklad by sa na bránach dátových centier vyskytovali dlhé rady.</a:t>
            </a:r>
            <a:endParaRPr/>
          </a:p>
          <a:p>
            <a:pPr indent="0" lvl="0" marL="0" rtl="0" algn="just">
              <a:lnSpc>
                <a:spcPct val="70000"/>
              </a:lnSpc>
              <a:spcBef>
                <a:spcPts val="1000"/>
              </a:spcBef>
              <a:spcAft>
                <a:spcPts val="0"/>
              </a:spcAft>
              <a:buClr>
                <a:srgbClr val="7F7F7F"/>
              </a:buClr>
              <a:buSzPts val="2380"/>
              <a:buNone/>
            </a:pPr>
            <a:r>
              <a:t/>
            </a:r>
            <a:endParaRPr sz="2380">
              <a:solidFill>
                <a:srgbClr val="263C80"/>
              </a:solidFill>
            </a:endParaRPr>
          </a:p>
          <a:p>
            <a:pPr indent="0" lvl="0" marL="0" rtl="0" algn="just">
              <a:lnSpc>
                <a:spcPct val="70000"/>
              </a:lnSpc>
              <a:spcBef>
                <a:spcPts val="1000"/>
              </a:spcBef>
              <a:spcAft>
                <a:spcPts val="0"/>
              </a:spcAft>
              <a:buClr>
                <a:srgbClr val="263C80"/>
              </a:buClr>
              <a:buSzPts val="2380"/>
              <a:buNone/>
            </a:pPr>
            <a:r>
              <a:rPr lang="sk-SK" sz="2380">
                <a:solidFill>
                  <a:srgbClr val="263C80"/>
                </a:solidFill>
              </a:rPr>
              <a:t>Myšlienka akreditácie je teraz skontrolovať jeden základný súbor požiadaviek, raz pre všetkých zákazníkov. Týmto spôsobom sa môže zjednodušiť obstarávanie cloudových služieb zákazníkmi. Treba si ale aj napriek tomu uvedomiť, že zaradenie do katalógu nenahradí potrebu zákazníkov venovať  náležitú starostlivosť pri obstarávaní. Akreditácia je ale spôsob, ako zjednodušiť tento proces.</a:t>
            </a:r>
            <a:endParaRPr/>
          </a:p>
          <a:p>
            <a:pPr indent="0" lvl="0" marL="0" rtl="0" algn="just">
              <a:lnSpc>
                <a:spcPct val="70000"/>
              </a:lnSpc>
              <a:spcBef>
                <a:spcPts val="1000"/>
              </a:spcBef>
              <a:spcAft>
                <a:spcPts val="0"/>
              </a:spcAft>
              <a:buClr>
                <a:srgbClr val="7F7F7F"/>
              </a:buClr>
              <a:buSzPts val="2380"/>
              <a:buNone/>
            </a:pPr>
            <a:r>
              <a:t/>
            </a:r>
            <a:endParaRPr sz="2380">
              <a:solidFill>
                <a:srgbClr val="263C8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41"/>
          <p:cNvSpPr txBox="1"/>
          <p:nvPr>
            <p:ph type="title"/>
          </p:nvPr>
        </p:nvSpPr>
        <p:spPr>
          <a:xfrm>
            <a:off x="252919" y="1123837"/>
            <a:ext cx="2947482" cy="46011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Asap"/>
              <a:buNone/>
            </a:pPr>
            <a:r>
              <a:rPr b="1" lang="sk-SK"/>
              <a:t>Základné východiská</a:t>
            </a:r>
            <a:endParaRPr/>
          </a:p>
        </p:txBody>
      </p:sp>
      <p:grpSp>
        <p:nvGrpSpPr>
          <p:cNvPr id="495" name="Google Shape;495;p41"/>
          <p:cNvGrpSpPr/>
          <p:nvPr/>
        </p:nvGrpSpPr>
        <p:grpSpPr>
          <a:xfrm>
            <a:off x="3759896" y="886399"/>
            <a:ext cx="7728267" cy="5085442"/>
            <a:chOff x="0" y="940"/>
            <a:chExt cx="7728267" cy="5085442"/>
          </a:xfrm>
        </p:grpSpPr>
        <p:cxnSp>
          <p:nvCxnSpPr>
            <p:cNvPr id="496" name="Google Shape;496;p41"/>
            <p:cNvCxnSpPr/>
            <p:nvPr/>
          </p:nvCxnSpPr>
          <p:spPr>
            <a:xfrm>
              <a:off x="0" y="940"/>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497" name="Google Shape;497;p41"/>
            <p:cNvSpPr/>
            <p:nvPr/>
          </p:nvSpPr>
          <p:spPr>
            <a:xfrm>
              <a:off x="0" y="940"/>
              <a:ext cx="1545653" cy="5843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1"/>
            <p:cNvSpPr txBox="1"/>
            <p:nvPr/>
          </p:nvSpPr>
          <p:spPr>
            <a:xfrm>
              <a:off x="0" y="940"/>
              <a:ext cx="1545653" cy="584353"/>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Legislatíva</a:t>
              </a:r>
              <a:endParaRPr/>
            </a:p>
          </p:txBody>
        </p:sp>
        <p:cxnSp>
          <p:nvCxnSpPr>
            <p:cNvPr id="499" name="Google Shape;499;p41"/>
            <p:cNvCxnSpPr/>
            <p:nvPr/>
          </p:nvCxnSpPr>
          <p:spPr>
            <a:xfrm>
              <a:off x="0" y="585294"/>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500" name="Google Shape;500;p41"/>
            <p:cNvSpPr/>
            <p:nvPr/>
          </p:nvSpPr>
          <p:spPr>
            <a:xfrm>
              <a:off x="0" y="585294"/>
              <a:ext cx="1545653" cy="22505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1"/>
            <p:cNvSpPr txBox="1"/>
            <p:nvPr/>
          </p:nvSpPr>
          <p:spPr>
            <a:xfrm>
              <a:off x="0" y="585294"/>
              <a:ext cx="1545653" cy="225054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Corbel"/>
                <a:buNone/>
              </a:pPr>
              <a:r>
                <a:rPr b="1" i="0" lang="sk-SK" sz="2000" u="none" cap="none" strike="noStrike">
                  <a:solidFill>
                    <a:srgbClr val="000000"/>
                  </a:solidFill>
                  <a:latin typeface="Corbel"/>
                  <a:ea typeface="Corbel"/>
                  <a:cs typeface="Corbel"/>
                  <a:sym typeface="Corbel"/>
                </a:rPr>
                <a:t>Štandardy a materialy</a:t>
              </a:r>
              <a:endParaRPr b="1" i="0" sz="2000" u="none" cap="none" strike="noStrike">
                <a:solidFill>
                  <a:srgbClr val="000000"/>
                </a:solidFill>
                <a:latin typeface="Corbel"/>
                <a:ea typeface="Corbel"/>
                <a:cs typeface="Corbel"/>
                <a:sym typeface="Corbel"/>
              </a:endParaRPr>
            </a:p>
          </p:txBody>
        </p:sp>
        <p:sp>
          <p:nvSpPr>
            <p:cNvPr id="502" name="Google Shape;502;p41"/>
            <p:cNvSpPr/>
            <p:nvPr/>
          </p:nvSpPr>
          <p:spPr>
            <a:xfrm>
              <a:off x="1661577" y="598604"/>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1"/>
            <p:cNvSpPr txBox="1"/>
            <p:nvPr/>
          </p:nvSpPr>
          <p:spPr>
            <a:xfrm>
              <a:off x="1661577" y="598604"/>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ISO27K</a:t>
              </a:r>
              <a:endParaRPr/>
            </a:p>
          </p:txBody>
        </p:sp>
        <p:cxnSp>
          <p:nvCxnSpPr>
            <p:cNvPr id="504" name="Google Shape;504;p41"/>
            <p:cNvCxnSpPr/>
            <p:nvPr/>
          </p:nvCxnSpPr>
          <p:spPr>
            <a:xfrm>
              <a:off x="1545653" y="864812"/>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05" name="Google Shape;505;p41"/>
            <p:cNvSpPr/>
            <p:nvPr/>
          </p:nvSpPr>
          <p:spPr>
            <a:xfrm>
              <a:off x="1661577" y="878123"/>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1"/>
            <p:cNvSpPr txBox="1"/>
            <p:nvPr/>
          </p:nvSpPr>
          <p:spPr>
            <a:xfrm>
              <a:off x="1661577" y="878123"/>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ISO17K</a:t>
              </a:r>
              <a:endParaRPr/>
            </a:p>
          </p:txBody>
        </p:sp>
        <p:cxnSp>
          <p:nvCxnSpPr>
            <p:cNvPr id="507" name="Google Shape;507;p41"/>
            <p:cNvCxnSpPr/>
            <p:nvPr/>
          </p:nvCxnSpPr>
          <p:spPr>
            <a:xfrm>
              <a:off x="1545653" y="1144331"/>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08" name="Google Shape;508;p41"/>
            <p:cNvSpPr/>
            <p:nvPr/>
          </p:nvSpPr>
          <p:spPr>
            <a:xfrm>
              <a:off x="1661577" y="1157641"/>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1"/>
            <p:cNvSpPr txBox="1"/>
            <p:nvPr/>
          </p:nvSpPr>
          <p:spPr>
            <a:xfrm>
              <a:off x="1661577" y="1157641"/>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ISO20K</a:t>
              </a:r>
              <a:endParaRPr/>
            </a:p>
          </p:txBody>
        </p:sp>
        <p:cxnSp>
          <p:nvCxnSpPr>
            <p:cNvPr id="510" name="Google Shape;510;p41"/>
            <p:cNvCxnSpPr/>
            <p:nvPr/>
          </p:nvCxnSpPr>
          <p:spPr>
            <a:xfrm>
              <a:off x="1545653" y="1423850"/>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11" name="Google Shape;511;p41"/>
            <p:cNvSpPr/>
            <p:nvPr/>
          </p:nvSpPr>
          <p:spPr>
            <a:xfrm>
              <a:off x="1661577" y="1437160"/>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1"/>
            <p:cNvSpPr txBox="1"/>
            <p:nvPr/>
          </p:nvSpPr>
          <p:spPr>
            <a:xfrm>
              <a:off x="1661577" y="1437160"/>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BSI C5</a:t>
              </a:r>
              <a:endParaRPr/>
            </a:p>
          </p:txBody>
        </p:sp>
        <p:cxnSp>
          <p:nvCxnSpPr>
            <p:cNvPr id="513" name="Google Shape;513;p41"/>
            <p:cNvCxnSpPr/>
            <p:nvPr/>
          </p:nvCxnSpPr>
          <p:spPr>
            <a:xfrm>
              <a:off x="1545653" y="1703368"/>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14" name="Google Shape;514;p41"/>
            <p:cNvSpPr/>
            <p:nvPr/>
          </p:nvSpPr>
          <p:spPr>
            <a:xfrm>
              <a:off x="1661577" y="1716679"/>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1"/>
            <p:cNvSpPr txBox="1"/>
            <p:nvPr/>
          </p:nvSpPr>
          <p:spPr>
            <a:xfrm>
              <a:off x="1661577" y="1716679"/>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CSA Star Watch</a:t>
              </a:r>
              <a:endParaRPr/>
            </a:p>
          </p:txBody>
        </p:sp>
        <p:cxnSp>
          <p:nvCxnSpPr>
            <p:cNvPr id="516" name="Google Shape;516;p41"/>
            <p:cNvCxnSpPr/>
            <p:nvPr/>
          </p:nvCxnSpPr>
          <p:spPr>
            <a:xfrm>
              <a:off x="1545653" y="1982887"/>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17" name="Google Shape;517;p41"/>
            <p:cNvSpPr/>
            <p:nvPr/>
          </p:nvSpPr>
          <p:spPr>
            <a:xfrm>
              <a:off x="1661577" y="1996197"/>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1"/>
            <p:cNvSpPr txBox="1"/>
            <p:nvPr/>
          </p:nvSpPr>
          <p:spPr>
            <a:xfrm>
              <a:off x="1661577" y="1996197"/>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Eurocloud Star Audit</a:t>
              </a:r>
              <a:endParaRPr/>
            </a:p>
          </p:txBody>
        </p:sp>
        <p:cxnSp>
          <p:nvCxnSpPr>
            <p:cNvPr id="519" name="Google Shape;519;p41"/>
            <p:cNvCxnSpPr/>
            <p:nvPr/>
          </p:nvCxnSpPr>
          <p:spPr>
            <a:xfrm>
              <a:off x="1545653" y="2262406"/>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20" name="Google Shape;520;p41"/>
            <p:cNvSpPr/>
            <p:nvPr/>
          </p:nvSpPr>
          <p:spPr>
            <a:xfrm>
              <a:off x="1661577" y="2275716"/>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1"/>
            <p:cNvSpPr txBox="1"/>
            <p:nvPr/>
          </p:nvSpPr>
          <p:spPr>
            <a:xfrm>
              <a:off x="1661577" y="2275716"/>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ENISA publications on cloud services</a:t>
              </a:r>
              <a:endParaRPr/>
            </a:p>
          </p:txBody>
        </p:sp>
        <p:cxnSp>
          <p:nvCxnSpPr>
            <p:cNvPr id="522" name="Google Shape;522;p41"/>
            <p:cNvCxnSpPr/>
            <p:nvPr/>
          </p:nvCxnSpPr>
          <p:spPr>
            <a:xfrm>
              <a:off x="1545653" y="2541924"/>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23" name="Google Shape;523;p41"/>
            <p:cNvSpPr/>
            <p:nvPr/>
          </p:nvSpPr>
          <p:spPr>
            <a:xfrm>
              <a:off x="1661577" y="2555235"/>
              <a:ext cx="6066689" cy="2662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1"/>
            <p:cNvSpPr txBox="1"/>
            <p:nvPr/>
          </p:nvSpPr>
          <p:spPr>
            <a:xfrm>
              <a:off x="1661577" y="2555235"/>
              <a:ext cx="6066689" cy="26620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Asap"/>
                <a:buNone/>
              </a:pPr>
              <a:r>
                <a:rPr b="0" i="0" lang="sk-SK" sz="1800" u="none" cap="none" strike="noStrike">
                  <a:solidFill>
                    <a:schemeClr val="dk1"/>
                  </a:solidFill>
                  <a:latin typeface="Asap"/>
                  <a:ea typeface="Asap"/>
                  <a:cs typeface="Asap"/>
                  <a:sym typeface="Asap"/>
                </a:rPr>
                <a:t>H2020 projekt EU-SEC </a:t>
              </a:r>
              <a:r>
                <a:rPr b="0" i="0" lang="sk-SK" sz="1000" u="none" cap="none" strike="noStrike">
                  <a:solidFill>
                    <a:schemeClr val="dk1"/>
                  </a:solidFill>
                  <a:latin typeface="Asap"/>
                  <a:ea typeface="Asap"/>
                  <a:cs typeface="Asap"/>
                  <a:sym typeface="Asap"/>
                </a:rPr>
                <a:t>(MFSR)</a:t>
              </a:r>
              <a:endParaRPr/>
            </a:p>
          </p:txBody>
        </p:sp>
        <p:cxnSp>
          <p:nvCxnSpPr>
            <p:cNvPr id="525" name="Google Shape;525;p41"/>
            <p:cNvCxnSpPr/>
            <p:nvPr/>
          </p:nvCxnSpPr>
          <p:spPr>
            <a:xfrm>
              <a:off x="1545653" y="2821443"/>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cxnSp>
          <p:nvCxnSpPr>
            <p:cNvPr id="526" name="Google Shape;526;p41"/>
            <p:cNvCxnSpPr/>
            <p:nvPr/>
          </p:nvCxnSpPr>
          <p:spPr>
            <a:xfrm>
              <a:off x="0" y="2835838"/>
              <a:ext cx="7728267" cy="0"/>
            </a:xfrm>
            <a:prstGeom prst="straightConnector1">
              <a:avLst/>
            </a:prstGeom>
            <a:gradFill>
              <a:gsLst>
                <a:gs pos="0">
                  <a:srgbClr val="D7DADB"/>
                </a:gs>
                <a:gs pos="50000">
                  <a:srgbClr val="D0D3D4"/>
                </a:gs>
                <a:gs pos="100000">
                  <a:srgbClr val="B7B9BA"/>
                </a:gs>
              </a:gsLst>
              <a:lin ang="5400000" scaled="0"/>
            </a:gradFill>
            <a:ln cap="flat" cmpd="sng" w="9525">
              <a:solidFill>
                <a:schemeClr val="accent1"/>
              </a:solidFill>
              <a:prstDash val="solid"/>
              <a:miter lim="800000"/>
              <a:headEnd len="sm" w="sm" type="none"/>
              <a:tailEnd len="sm" w="sm" type="none"/>
            </a:ln>
          </p:spPr>
        </p:cxnSp>
        <p:sp>
          <p:nvSpPr>
            <p:cNvPr id="527" name="Google Shape;527;p41"/>
            <p:cNvSpPr/>
            <p:nvPr/>
          </p:nvSpPr>
          <p:spPr>
            <a:xfrm>
              <a:off x="0" y="2835838"/>
              <a:ext cx="1545653" cy="225054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1"/>
            <p:cNvSpPr txBox="1"/>
            <p:nvPr/>
          </p:nvSpPr>
          <p:spPr>
            <a:xfrm>
              <a:off x="0" y="2835838"/>
              <a:ext cx="1545653" cy="225054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1" i="0" lang="sk-SK" sz="2000" u="none" cap="none" strike="noStrike">
                  <a:solidFill>
                    <a:schemeClr val="dk1"/>
                  </a:solidFill>
                  <a:latin typeface="Asap"/>
                  <a:ea typeface="Asap"/>
                  <a:cs typeface="Asap"/>
                  <a:sym typeface="Asap"/>
                </a:rPr>
                <a:t>Schémy v iných krajinách</a:t>
              </a:r>
              <a:endParaRPr/>
            </a:p>
          </p:txBody>
        </p:sp>
        <p:sp>
          <p:nvSpPr>
            <p:cNvPr id="529" name="Google Shape;529;p41"/>
            <p:cNvSpPr/>
            <p:nvPr/>
          </p:nvSpPr>
          <p:spPr>
            <a:xfrm>
              <a:off x="1661577" y="2905069"/>
              <a:ext cx="6066689" cy="52847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1"/>
            <p:cNvSpPr txBox="1"/>
            <p:nvPr/>
          </p:nvSpPr>
          <p:spPr>
            <a:xfrm>
              <a:off x="1661577" y="2905069"/>
              <a:ext cx="6066689" cy="52847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0" i="0" lang="sk-SK" sz="2000" u="none" cap="none" strike="noStrike">
                  <a:solidFill>
                    <a:schemeClr val="dk1"/>
                  </a:solidFill>
                  <a:latin typeface="Asap"/>
                  <a:ea typeface="Asap"/>
                  <a:cs typeface="Asap"/>
                  <a:sym typeface="Asap"/>
                </a:rPr>
                <a:t>DE – Trusted cloud</a:t>
              </a:r>
              <a:endParaRPr b="1" i="0" sz="2000" u="none" cap="none" strike="noStrike">
                <a:solidFill>
                  <a:schemeClr val="dk1"/>
                </a:solidFill>
                <a:latin typeface="Asap"/>
                <a:ea typeface="Asap"/>
                <a:cs typeface="Asap"/>
                <a:sym typeface="Asap"/>
              </a:endParaRPr>
            </a:p>
          </p:txBody>
        </p:sp>
        <p:cxnSp>
          <p:nvCxnSpPr>
            <p:cNvPr id="531" name="Google Shape;531;p41"/>
            <p:cNvCxnSpPr/>
            <p:nvPr/>
          </p:nvCxnSpPr>
          <p:spPr>
            <a:xfrm>
              <a:off x="1545653" y="3433548"/>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32" name="Google Shape;532;p41"/>
            <p:cNvSpPr/>
            <p:nvPr/>
          </p:nvSpPr>
          <p:spPr>
            <a:xfrm>
              <a:off x="1661577" y="3502779"/>
              <a:ext cx="6066689" cy="48930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1"/>
            <p:cNvSpPr txBox="1"/>
            <p:nvPr/>
          </p:nvSpPr>
          <p:spPr>
            <a:xfrm>
              <a:off x="1661577" y="3502779"/>
              <a:ext cx="6066689" cy="48930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0" i="0" lang="sk-SK" sz="2000" u="none" cap="none" strike="noStrike">
                  <a:solidFill>
                    <a:schemeClr val="dk1"/>
                  </a:solidFill>
                  <a:latin typeface="Asap"/>
                  <a:ea typeface="Asap"/>
                  <a:cs typeface="Asap"/>
                  <a:sym typeface="Asap"/>
                </a:rPr>
                <a:t>AT – Trusted cloud</a:t>
              </a:r>
              <a:endParaRPr b="1" i="0" sz="2000" u="none" cap="none" strike="noStrike">
                <a:solidFill>
                  <a:schemeClr val="dk1"/>
                </a:solidFill>
                <a:latin typeface="Asap"/>
                <a:ea typeface="Asap"/>
                <a:cs typeface="Asap"/>
                <a:sym typeface="Asap"/>
              </a:endParaRPr>
            </a:p>
          </p:txBody>
        </p:sp>
        <p:cxnSp>
          <p:nvCxnSpPr>
            <p:cNvPr id="534" name="Google Shape;534;p41"/>
            <p:cNvCxnSpPr/>
            <p:nvPr/>
          </p:nvCxnSpPr>
          <p:spPr>
            <a:xfrm>
              <a:off x="1545653" y="3992087"/>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35" name="Google Shape;535;p41"/>
            <p:cNvSpPr/>
            <p:nvPr/>
          </p:nvSpPr>
          <p:spPr>
            <a:xfrm>
              <a:off x="1661577" y="4061317"/>
              <a:ext cx="6066689" cy="51406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1"/>
            <p:cNvSpPr txBox="1"/>
            <p:nvPr/>
          </p:nvSpPr>
          <p:spPr>
            <a:xfrm>
              <a:off x="1661577" y="4061317"/>
              <a:ext cx="6066689" cy="5140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0" i="0" lang="sk-SK" sz="2000" u="none" cap="none" strike="noStrike">
                  <a:solidFill>
                    <a:schemeClr val="dk1"/>
                  </a:solidFill>
                  <a:latin typeface="Asap"/>
                  <a:ea typeface="Asap"/>
                  <a:cs typeface="Asap"/>
                  <a:sym typeface="Asap"/>
                </a:rPr>
                <a:t>NL – Zeker online</a:t>
              </a:r>
              <a:endParaRPr b="1" i="0" sz="2000" u="none" cap="none" strike="noStrike">
                <a:solidFill>
                  <a:schemeClr val="dk1"/>
                </a:solidFill>
                <a:latin typeface="Asap"/>
                <a:ea typeface="Asap"/>
                <a:cs typeface="Asap"/>
                <a:sym typeface="Asap"/>
              </a:endParaRPr>
            </a:p>
          </p:txBody>
        </p:sp>
        <p:cxnSp>
          <p:nvCxnSpPr>
            <p:cNvPr id="537" name="Google Shape;537;p41"/>
            <p:cNvCxnSpPr/>
            <p:nvPr/>
          </p:nvCxnSpPr>
          <p:spPr>
            <a:xfrm>
              <a:off x="1545653" y="4575382"/>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sp>
          <p:nvSpPr>
            <p:cNvPr id="538" name="Google Shape;538;p41"/>
            <p:cNvSpPr/>
            <p:nvPr/>
          </p:nvSpPr>
          <p:spPr>
            <a:xfrm>
              <a:off x="1661577" y="4644613"/>
              <a:ext cx="6066689" cy="3697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1"/>
            <p:cNvSpPr txBox="1"/>
            <p:nvPr/>
          </p:nvSpPr>
          <p:spPr>
            <a:xfrm>
              <a:off x="1661577" y="4644613"/>
              <a:ext cx="6066689" cy="36978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sap"/>
                <a:buNone/>
              </a:pPr>
              <a:r>
                <a:rPr b="0" i="0" lang="sk-SK" sz="2000" u="none" cap="none" strike="noStrike">
                  <a:solidFill>
                    <a:schemeClr val="dk1"/>
                  </a:solidFill>
                  <a:latin typeface="Asap"/>
                  <a:ea typeface="Asap"/>
                  <a:cs typeface="Asap"/>
                  <a:sym typeface="Asap"/>
                </a:rPr>
                <a:t>FR – Label cloud</a:t>
              </a:r>
              <a:r>
                <a:rPr b="1" i="0" lang="sk-SK" sz="2000" u="none" cap="none" strike="noStrike">
                  <a:solidFill>
                    <a:schemeClr val="dk1"/>
                  </a:solidFill>
                  <a:latin typeface="Asap"/>
                  <a:ea typeface="Asap"/>
                  <a:cs typeface="Asap"/>
                  <a:sym typeface="Asap"/>
                </a:rPr>
                <a:t> </a:t>
              </a:r>
              <a:endParaRPr/>
            </a:p>
          </p:txBody>
        </p:sp>
        <p:cxnSp>
          <p:nvCxnSpPr>
            <p:cNvPr id="540" name="Google Shape;540;p41"/>
            <p:cNvCxnSpPr/>
            <p:nvPr/>
          </p:nvCxnSpPr>
          <p:spPr>
            <a:xfrm>
              <a:off x="1545653" y="5014402"/>
              <a:ext cx="6182613" cy="0"/>
            </a:xfrm>
            <a:prstGeom prst="straightConnector1">
              <a:avLst/>
            </a:prstGeom>
            <a:solidFill>
              <a:schemeClr val="accent1"/>
            </a:solidFill>
            <a:ln cap="flat" cmpd="sng" w="12700">
              <a:solidFill>
                <a:srgbClr val="E9EAEB"/>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PPVII Theme Colors">
      <a:dk1>
        <a:srgbClr val="263C80"/>
      </a:dk1>
      <a:lt1>
        <a:srgbClr val="FFFFFF"/>
      </a:lt1>
      <a:dk2>
        <a:srgbClr val="263C80"/>
      </a:dk2>
      <a:lt2>
        <a:srgbClr val="D1D3D4"/>
      </a:lt2>
      <a:accent1>
        <a:srgbClr val="D1D3D4"/>
      </a:accent1>
      <a:accent2>
        <a:srgbClr val="0055A1"/>
      </a:accent2>
      <a:accent3>
        <a:srgbClr val="ED1C24"/>
      </a:accent3>
      <a:accent4>
        <a:srgbClr val="263C80"/>
      </a:accent4>
      <a:accent5>
        <a:srgbClr val="5F7BCF"/>
      </a:accent5>
      <a:accent6>
        <a:srgbClr val="F4767B"/>
      </a:accent6>
      <a:hlink>
        <a:srgbClr val="FFFFFF"/>
      </a:hlink>
      <a:folHlink>
        <a:srgbClr val="ED1C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