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26049-1158-4F13-BD18-8FF029F1B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52267-F2DC-4E3F-8155-A3931F9A5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6B2A7-9ADB-42E9-9B47-B73A4939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F5412-3C27-409C-B54B-C7773C90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E4F27-42FE-416C-ABB2-2C4D3F19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6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14476-18EB-4453-984D-294F060E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27422-17E5-459D-81C9-92DA32EA4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79C3F-60E6-4FD0-AFBD-755941E0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2E806-763B-45BC-B026-31F8F9C9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6E8D-0A70-49E5-8077-1F7F03D2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6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937C96-7940-43A7-8B52-F68BD76CA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5E642-9B6D-463D-834F-8C0312A1A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3393-D144-45A3-A281-A2EE8D29C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03924-D5E7-4BA2-85E3-22BE0C74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EA95F-3891-41D0-9C62-7A692917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995C-AFE4-42AC-B2F4-757B4D9C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98F19-B233-4C8D-A300-B2B0270D0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4A05F-0F35-4513-89DB-59482E7B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54A70-8A8B-407B-9DCA-9D650CAC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920D2-9628-4E50-BF2B-63FE4F64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B8DA-25C7-4A37-B39E-EC782AE0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5486D-F339-4AE8-A9E1-D1520F99A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9ED38-C2AE-423C-90AD-6169014FF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5304-FC0F-4BEC-B465-204B8083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08D44-8C0C-4A3A-B239-ADD4BD03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86DAA-4171-43AE-9D4B-F1FB237C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6E533-516C-48C7-9CD1-8F08E55D0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1B9B4-471D-46B3-81C3-1A29DFAF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74DA5-AE33-4645-B4EB-6C38071BD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8A15-B5ED-4656-B93C-03A216C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92EA1-7297-4C08-8BC6-19BC9662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4E978-0B0F-47D3-A18A-C45B883EA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C3DB8-4D57-4308-88D4-40FBF9834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ED4F-3F55-45D2-ABC7-52DA3BC83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8ECA1-AD8F-4FEB-9430-850FFEEDF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45EFB-8298-4FC9-B701-86F4F3286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12442-236C-4B6F-B184-ADB9ECFE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AE454D-0935-4943-A54B-9F73B003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0C598-7B7C-49FD-B09B-A7ABE5DED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9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441A-88F5-444D-994F-2787636D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F94835-DC56-4ACE-B6B6-63558BDD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01ECD-2103-4C8B-9130-9587CA6F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D98BF-4C77-4156-A1B0-E291B16E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8D063-B46E-4736-9A3F-AF286D52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600C3-F415-44EB-B750-AAF68E1E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3A5EF-42ED-4979-B47C-9468CCEAA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1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2889-DD41-4296-BA63-092B3EA5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AE6AF-BED6-4B2C-9475-F259646FD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F9196-4A73-42C3-8743-A866D50E6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F76B7-524A-48D0-A11F-57BB0BAF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F5336-D2FB-495E-B153-1C836B74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54229-DC0D-4E05-8B4F-13E97106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9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CAF87-B109-48B6-8876-E84645FD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67869-CFF9-4CCB-B3CD-B36C255B2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DDEC8-F706-4749-832B-55E150E46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2E9D2-8146-440B-9C1A-95FE1D06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821B8-BB1E-4FD3-88B4-42778AA0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B8BB6-10B9-47A7-840E-AC57F7BF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AEE17-9C3E-49CF-8038-28E016590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6DEAF-E9A0-4ED7-8647-91FB1E166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AB364-3C2B-4C30-A13F-D277DC965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4C8F-5421-4EB1-A697-EC2E4E38A4E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10D4D-36E9-41D2-9FCD-E51834F5B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E3046-DBA1-4205-8087-5C7371BFF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9DBB-042A-4FE3-ABA6-1801D508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0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56EFEF-C2B4-4E62-AB36-D83777A1B7C0}"/>
              </a:ext>
            </a:extLst>
          </p:cNvPr>
          <p:cNvSpPr/>
          <p:nvPr/>
        </p:nvSpPr>
        <p:spPr>
          <a:xfrm>
            <a:off x="70337" y="125046"/>
            <a:ext cx="12027267" cy="66079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DF3DE-8E1C-410A-8C8D-987513C77FE3}"/>
              </a:ext>
            </a:extLst>
          </p:cNvPr>
          <p:cNvSpPr/>
          <p:nvPr/>
        </p:nvSpPr>
        <p:spPr>
          <a:xfrm>
            <a:off x="345688" y="494378"/>
            <a:ext cx="11383250" cy="57613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69BD2-1D41-473C-8412-30ADAD37E24A}"/>
              </a:ext>
            </a:extLst>
          </p:cNvPr>
          <p:cNvSpPr txBox="1"/>
          <p:nvPr/>
        </p:nvSpPr>
        <p:spPr>
          <a:xfrm>
            <a:off x="94395" y="12504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ASIC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4EFB3E-0376-4B03-BCAD-B35D5FFEB39C}"/>
              </a:ext>
            </a:extLst>
          </p:cNvPr>
          <p:cNvSpPr txBox="1"/>
          <p:nvPr/>
        </p:nvSpPr>
        <p:spPr>
          <a:xfrm>
            <a:off x="2985546" y="597781"/>
            <a:ext cx="661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Autorizovaný dokument (napr. </a:t>
            </a:r>
            <a:r>
              <a:rPr lang="sk-SK" b="1" dirty="0" smtClean="0"/>
              <a:t>XML vyplnený </a:t>
            </a:r>
            <a:r>
              <a:rPr lang="sk-SK" b="1" dirty="0" smtClean="0"/>
              <a:t>elektronický formulár)</a:t>
            </a:r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F3AD4E-3F5F-4F1C-8D3D-9223BD2E21F8}"/>
              </a:ext>
            </a:extLst>
          </p:cNvPr>
          <p:cNvSpPr/>
          <p:nvPr/>
        </p:nvSpPr>
        <p:spPr>
          <a:xfrm>
            <a:off x="345688" y="1198256"/>
            <a:ext cx="11383250" cy="495681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3A477E-4F43-4B2E-B2A1-EAF97D2D0EA1}"/>
              </a:ext>
            </a:extLst>
          </p:cNvPr>
          <p:cNvSpPr txBox="1"/>
          <p:nvPr/>
        </p:nvSpPr>
        <p:spPr>
          <a:xfrm>
            <a:off x="246185" y="1161960"/>
            <a:ext cx="1136613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/>
              <a:t>Autorizačná doložka </a:t>
            </a:r>
            <a:r>
              <a:rPr lang="sk-SK" sz="1600" b="1" dirty="0" smtClean="0"/>
              <a:t>potvrdzujúca autorizáciu </a:t>
            </a:r>
            <a:r>
              <a:rPr lang="sk-SK" sz="1600" b="1" dirty="0"/>
              <a:t>klikom </a:t>
            </a:r>
            <a:r>
              <a:rPr lang="sk-SK" sz="1600" b="1" dirty="0" smtClean="0"/>
              <a:t>ÚPVS (XML súbor) - </a:t>
            </a:r>
            <a:r>
              <a:rPr lang="sk-SK" sz="1600" b="1" dirty="0" smtClean="0"/>
              <a:t>má podobu elektronického formulára s položkami:</a:t>
            </a:r>
            <a:endParaRPr lang="sk-SK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/>
              <a:t>Meno, priezvisko, Identifikátor osoby, I</a:t>
            </a:r>
            <a:r>
              <a:rPr lang="en-US" sz="1400" dirty="0" err="1"/>
              <a:t>ssuer</a:t>
            </a:r>
            <a:r>
              <a:rPr lang="sk-SK" sz="1400" dirty="0"/>
              <a:t>_</a:t>
            </a:r>
            <a:r>
              <a:rPr lang="en-US" sz="1400" dirty="0"/>
              <a:t>co</a:t>
            </a:r>
            <a:r>
              <a:rPr lang="sk-SK" sz="1400" dirty="0"/>
              <a:t>u</a:t>
            </a:r>
            <a:r>
              <a:rPr lang="en-US" sz="1400" dirty="0" err="1"/>
              <a:t>ntry</a:t>
            </a:r>
            <a:r>
              <a:rPr lang="en-US" sz="1400" dirty="0"/>
              <a:t>, </a:t>
            </a:r>
            <a:r>
              <a:rPr lang="sk-SK" sz="1400" dirty="0" smtClean="0"/>
              <a:t>Typ </a:t>
            </a:r>
            <a:r>
              <a:rPr lang="sk-SK" sz="1400" dirty="0"/>
              <a:t>identifikátora </a:t>
            </a:r>
            <a:r>
              <a:rPr lang="sk-SK" sz="1400" dirty="0" smtClean="0"/>
              <a:t>(zvážiť len SK – z IAM/RFO </a:t>
            </a:r>
            <a:r>
              <a:rPr lang="sk-SK" sz="1400" dirty="0" err="1" smtClean="0"/>
              <a:t>vs</a:t>
            </a:r>
            <a:r>
              <a:rPr lang="sk-SK" sz="1400" dirty="0" smtClean="0"/>
              <a:t> </a:t>
            </a:r>
            <a:r>
              <a:rPr lang="sk-SK" sz="1400" dirty="0" smtClean="0"/>
              <a:t>z certifikátu </a:t>
            </a:r>
            <a:r>
              <a:rPr lang="sk-SK" sz="1400" dirty="0" smtClean="0"/>
              <a:t>PAS</a:t>
            </a:r>
            <a:r>
              <a:rPr lang="sk-SK" sz="1400" dirty="0"/>
              <a:t>, IDC, </a:t>
            </a:r>
            <a:r>
              <a:rPr lang="sk-SK" sz="1400" dirty="0" smtClean="0"/>
              <a:t>PNO, NTR</a:t>
            </a:r>
            <a:r>
              <a:rPr lang="sk-SK" sz="1400" dirty="0"/>
              <a:t>, </a:t>
            </a:r>
            <a:r>
              <a:rPr lang="sk-SK" sz="1400" dirty="0" smtClean="0"/>
              <a:t>PSD, </a:t>
            </a:r>
            <a:r>
              <a:rPr lang="sk-SK" sz="1400" dirty="0" err="1"/>
              <a:t>atd</a:t>
            </a:r>
            <a:r>
              <a:rPr lang="sk-SK" sz="1400" dirty="0" smtClean="0"/>
              <a:t>)), </a:t>
            </a:r>
            <a:endParaRPr lang="sk-S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 err="1" smtClean="0"/>
              <a:t>e</a:t>
            </a:r>
            <a:r>
              <a:rPr lang="sk-SK" sz="1400" dirty="0" err="1" smtClean="0"/>
              <a:t>IDAS_Level</a:t>
            </a:r>
            <a:r>
              <a:rPr lang="sk-SK" sz="1400" dirty="0" smtClean="0"/>
              <a:t> </a:t>
            </a:r>
            <a:r>
              <a:rPr lang="sk-SK" sz="1400" dirty="0"/>
              <a:t>autentifikácie (</a:t>
            </a:r>
            <a:r>
              <a:rPr lang="sk-SK" sz="1400" dirty="0" err="1"/>
              <a:t>substantial</a:t>
            </a:r>
            <a:r>
              <a:rPr lang="sk-SK" sz="1400" dirty="0"/>
              <a:t> </a:t>
            </a:r>
            <a:r>
              <a:rPr lang="sk-SK" sz="1400" dirty="0" smtClean="0"/>
              <a:t>alebo </a:t>
            </a:r>
            <a:r>
              <a:rPr lang="sk-SK" sz="1400" dirty="0" err="1"/>
              <a:t>high</a:t>
            </a:r>
            <a:r>
              <a:rPr lang="sk-SK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 err="1" smtClean="0"/>
              <a:t>Description</a:t>
            </a:r>
            <a:r>
              <a:rPr lang="sk-SK" sz="1400" dirty="0" smtClean="0"/>
              <a:t> </a:t>
            </a:r>
            <a:r>
              <a:rPr lang="sk-SK" sz="1400" dirty="0"/>
              <a:t>(ľudsky čitateľný popis </a:t>
            </a:r>
            <a:r>
              <a:rPr lang="sk-SK" sz="1400" dirty="0" smtClean="0"/>
              <a:t>použitej metódy autorizácie </a:t>
            </a:r>
            <a:r>
              <a:rPr lang="sk-SK" sz="1400" dirty="0"/>
              <a:t>– </a:t>
            </a:r>
            <a:r>
              <a:rPr lang="sk-SK" sz="1400" dirty="0" smtClean="0"/>
              <a:t>napr</a:t>
            </a:r>
            <a:r>
              <a:rPr lang="sk-SK" sz="1400" dirty="0"/>
              <a:t>.: </a:t>
            </a:r>
            <a:r>
              <a:rPr lang="sk-SK" sz="1400" dirty="0" smtClean="0"/>
              <a:t>autorizácia </a:t>
            </a:r>
            <a:r>
              <a:rPr lang="sk-SK" sz="1400" dirty="0"/>
              <a:t>klikom pomocou mobilného telefónu </a:t>
            </a:r>
            <a:r>
              <a:rPr lang="sk-SK" sz="1400" dirty="0" smtClean="0"/>
              <a:t>- Autorizácia </a:t>
            </a:r>
            <a:r>
              <a:rPr lang="sk-SK" sz="1400" dirty="0"/>
              <a:t>podľa § 23 ods. 1 písm. a) bod 2 zákona č. 305/2013 </a:t>
            </a:r>
            <a:r>
              <a:rPr lang="sk-SK" sz="1400" dirty="0" err="1"/>
              <a:t>Z.z</a:t>
            </a:r>
            <a:r>
              <a:rPr lang="sk-SK" sz="1400" dirty="0" smtClean="0"/>
              <a:t>.). </a:t>
            </a:r>
            <a:endParaRPr lang="sk-S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 err="1" smtClean="0"/>
              <a:t>Delegation</a:t>
            </a:r>
            <a:r>
              <a:rPr lang="sk-SK" sz="1400" dirty="0" smtClean="0"/>
              <a:t> (údaje o zastupovaní) – </a:t>
            </a:r>
            <a:r>
              <a:rPr lang="sk-SK" sz="1400" dirty="0" err="1" smtClean="0"/>
              <a:t>DelegationType</a:t>
            </a:r>
            <a:r>
              <a:rPr lang="sk-SK" sz="1400" dirty="0" smtClean="0"/>
              <a:t> (typ zastupovania), </a:t>
            </a:r>
            <a:r>
              <a:rPr lang="sk-SK" sz="1400" dirty="0" err="1" smtClean="0"/>
              <a:t>ActorId</a:t>
            </a:r>
            <a:r>
              <a:rPr lang="sk-SK" sz="1400" dirty="0" smtClean="0"/>
              <a:t> (zastupujúca osoba)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 err="1" smtClean="0"/>
              <a:t>Authentication_method</a:t>
            </a:r>
            <a:r>
              <a:rPr lang="sk-SK" sz="1400" dirty="0" smtClean="0"/>
              <a:t> </a:t>
            </a:r>
            <a:r>
              <a:rPr lang="sk-SK" sz="1400" dirty="0"/>
              <a:t>(metóda </a:t>
            </a:r>
            <a:r>
              <a:rPr lang="sk-SK" sz="1400" dirty="0" smtClean="0"/>
              <a:t>autentifikácie, </a:t>
            </a:r>
            <a:r>
              <a:rPr lang="sk-SK" sz="1400" dirty="0"/>
              <a:t>ktorá bola použitá pred </a:t>
            </a:r>
            <a:r>
              <a:rPr lang="sk-SK" sz="1400" dirty="0" smtClean="0"/>
              <a:t>úkonom)</a:t>
            </a:r>
            <a:endParaRPr lang="sk-S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 err="1" smtClean="0"/>
              <a:t>Authentication_method_receipt</a:t>
            </a:r>
            <a:r>
              <a:rPr lang="sk-SK" sz="1400" dirty="0" smtClean="0"/>
              <a:t> </a:t>
            </a:r>
            <a:r>
              <a:rPr lang="sk-SK" sz="1400" dirty="0"/>
              <a:t>(„výsledok“ autentifikácie (môže byť dodatočnej), ktorá bola použitá pred úkonom – napr. SAML alebo Oauth2 token vydaný prístupovým miestom)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200" dirty="0"/>
              <a:t>Obsahuje „potvrdenku“ o vydaní autentifikačných informácií pri </a:t>
            </a:r>
            <a:r>
              <a:rPr lang="sk-SK" sz="1200" dirty="0" smtClean="0"/>
              <a:t>autentifikácii</a:t>
            </a:r>
            <a:r>
              <a:rPr lang="sk-SK" sz="1200" dirty="0"/>
              <a:t>. Nebude sa automatizovane overovať pri </a:t>
            </a:r>
            <a:r>
              <a:rPr lang="sk-SK" sz="1200" dirty="0" smtClean="0"/>
              <a:t>overovaní </a:t>
            </a:r>
            <a:r>
              <a:rPr lang="sk-SK" sz="1200" dirty="0"/>
              <a:t>platnosti </a:t>
            </a:r>
            <a:r>
              <a:rPr lang="sk-SK" sz="1200" dirty="0" smtClean="0"/>
              <a:t>autorizácie </a:t>
            </a:r>
            <a:r>
              <a:rPr lang="sk-SK" sz="1200" dirty="0"/>
              <a:t>klikom, pretože sa vychádza z toho, že pečať je dostatočná garancia.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200" dirty="0"/>
              <a:t>Je to dôkaz, že bol daný používateľ autentifikovaný a je vydaný pre neho. Kľudne môže byť číslo transakcie pre </a:t>
            </a:r>
            <a:r>
              <a:rPr lang="sk-SK" sz="1200" dirty="0" err="1"/>
              <a:t>dohľadávanie</a:t>
            </a:r>
            <a:r>
              <a:rPr lang="sk-SK" sz="1200" dirty="0"/>
              <a:t> v logoch mechanizmu prístupového miesta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200" dirty="0"/>
              <a:t>Dôkaz v prípade potreby overiteľný (ručne, automatizovane – je na prístupovom mieste). V zásade je to base64 </a:t>
            </a:r>
            <a:r>
              <a:rPr lang="sk-SK" sz="1200" dirty="0" err="1"/>
              <a:t>encoded</a:t>
            </a:r>
            <a:r>
              <a:rPr lang="sk-SK" sz="1200" dirty="0"/>
              <a:t> </a:t>
            </a:r>
            <a:r>
              <a:rPr lang="sk-SK" sz="1200" dirty="0" err="1"/>
              <a:t>string</a:t>
            </a:r>
            <a:r>
              <a:rPr lang="sk-SK" sz="1200" dirty="0"/>
              <a:t> rozumnej dĺžky.</a:t>
            </a:r>
            <a:endParaRPr lang="sk-S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 err="1" smtClean="0"/>
              <a:t>Authorization_method_data</a:t>
            </a:r>
            <a:r>
              <a:rPr lang="sk-SK" sz="1400" dirty="0"/>
              <a:t>: (NEPOVINNÉ). Výstupom niektorých </a:t>
            </a:r>
            <a:r>
              <a:rPr lang="sk-SK" sz="1400" dirty="0" smtClean="0"/>
              <a:t>autent</a:t>
            </a:r>
            <a:r>
              <a:rPr lang="sk-SK" sz="1400" dirty="0" smtClean="0"/>
              <a:t>ifikačných</a:t>
            </a:r>
            <a:r>
              <a:rPr lang="sk-SK" sz="1400" dirty="0" smtClean="0"/>
              <a:t> </a:t>
            </a:r>
            <a:r>
              <a:rPr lang="sk-SK" sz="1400" dirty="0"/>
              <a:t>metód môže byť uistenie, že pokyn k úkonu </a:t>
            </a:r>
            <a:r>
              <a:rPr lang="sk-SK" sz="1400" dirty="0" smtClean="0"/>
              <a:t>autorizácie </a:t>
            </a:r>
            <a:r>
              <a:rPr lang="sk-SK" sz="1400" dirty="0"/>
              <a:t>klikom (a dodatočnej autentifikácii) vznikol práve k danému dokumentu a na zariadení, ktoré má priamo pod kontrolou občan (čo v prípade </a:t>
            </a:r>
            <a:r>
              <a:rPr lang="sk-SK" sz="1400" dirty="0" smtClean="0"/>
              <a:t>autorizácie </a:t>
            </a:r>
            <a:r>
              <a:rPr lang="sk-SK" sz="1400" dirty="0"/>
              <a:t>klikom, kde sa občan musí spoľahnúť na bezchybnú implementáciu prístupového miesta, má dodatočnú mieru uistenia).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200" dirty="0"/>
              <a:t>Tieto údaje nevaliduje prístupové miesto, ani agendové systémy, slúžia na prípadnú dodatočnú, ručnú kontrolu.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200" dirty="0"/>
              <a:t>Napríklad pre </a:t>
            </a:r>
            <a:r>
              <a:rPr lang="sk-SK" sz="1200" dirty="0" smtClean="0"/>
              <a:t>autorizáciu </a:t>
            </a:r>
            <a:r>
              <a:rPr lang="sk-SK" sz="1200" dirty="0"/>
              <a:t>pomocou mobilného telefónu slúži pre dodatočnú kontrolu, či pri </a:t>
            </a:r>
            <a:r>
              <a:rPr lang="sk-SK" sz="1200" dirty="0" smtClean="0"/>
              <a:t>„autorizácii </a:t>
            </a:r>
            <a:r>
              <a:rPr lang="sk-SK" sz="1200" dirty="0"/>
              <a:t>klikom“ participovalo aj zariadenie, ktoré má občan pod kontrolou (mobilný telefón).: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200" dirty="0"/>
              <a:t>Návrh: mať </a:t>
            </a:r>
            <a:r>
              <a:rPr lang="sk-SK" sz="1200" dirty="0" smtClean="0"/>
              <a:t>jeden </a:t>
            </a:r>
            <a:r>
              <a:rPr lang="sk-SK" sz="1200" dirty="0"/>
              <a:t>element, v ktorom </a:t>
            </a:r>
            <a:r>
              <a:rPr lang="sk-SK" sz="1200" dirty="0" smtClean="0"/>
              <a:t>môže byť nepovinne umiestnený súbor s dôkazom. </a:t>
            </a:r>
            <a:r>
              <a:rPr lang="sk-SK" sz="1200" dirty="0"/>
              <a:t>Aká bude štruktúra daného súboru a či bude obsahovať vnorené elementy nechávame na jednotlivé implementácie. Celé ako kódovanie base64, čiže ak tam chcú mať viacero elementov, </a:t>
            </a:r>
            <a:r>
              <a:rPr lang="sk-SK" sz="1200" dirty="0" smtClean="0"/>
              <a:t>môžu </a:t>
            </a:r>
            <a:r>
              <a:rPr lang="sk-SK" sz="1200" dirty="0"/>
              <a:t>si na to </a:t>
            </a:r>
            <a:r>
              <a:rPr lang="sk-SK" sz="1200" dirty="0" smtClean="0"/>
              <a:t>spraviť </a:t>
            </a:r>
            <a:r>
              <a:rPr lang="sk-SK" sz="1200" dirty="0"/>
              <a:t>štruktúru. Napr.: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200" dirty="0"/>
              <a:t>&lt;</a:t>
            </a:r>
            <a:r>
              <a:rPr lang="sk-SK" sz="1200" dirty="0" err="1"/>
              <a:t>AuthorizationFile</a:t>
            </a:r>
            <a:r>
              <a:rPr lang="sk-SK" sz="1200" dirty="0"/>
              <a:t> </a:t>
            </a:r>
            <a:r>
              <a:rPr lang="sk-SK" sz="1200" dirty="0" err="1"/>
              <a:t>Class</a:t>
            </a:r>
            <a:r>
              <a:rPr lang="sk-SK" sz="1200" dirty="0"/>
              <a:t>="</a:t>
            </a:r>
            <a:r>
              <a:rPr lang="sk-SK" sz="1200" dirty="0" err="1"/>
              <a:t>mobileIDSignature-XAdES</a:t>
            </a:r>
            <a:r>
              <a:rPr lang="sk-SK" sz="1200" dirty="0"/>
              <a:t>" </a:t>
            </a:r>
            <a:r>
              <a:rPr lang="sk-SK" sz="1200" dirty="0" err="1"/>
              <a:t>MimeType</a:t>
            </a:r>
            <a:r>
              <a:rPr lang="sk-SK" sz="1200" dirty="0"/>
              <a:t>="</a:t>
            </a:r>
            <a:r>
              <a:rPr lang="sk-SK" sz="1200" dirty="0" err="1"/>
              <a:t>application</a:t>
            </a:r>
            <a:r>
              <a:rPr lang="sk-SK" sz="1200" dirty="0"/>
              <a:t>/</a:t>
            </a:r>
            <a:r>
              <a:rPr lang="sk-SK" sz="1200" dirty="0" err="1"/>
              <a:t>xml</a:t>
            </a:r>
            <a:r>
              <a:rPr lang="sk-SK" sz="1200" dirty="0"/>
              <a:t>" </a:t>
            </a:r>
            <a:r>
              <a:rPr lang="sk-SK" sz="1200" dirty="0" err="1"/>
              <a:t>Encoding</a:t>
            </a:r>
            <a:r>
              <a:rPr lang="sk-SK" sz="1200" dirty="0"/>
              <a:t>="http://www.w3.org/2000/09/xmldsig#base64"&gt; PHh6ZXA6RGF0YUVudmVsb3BlIHhtbG5zOnh6ZXA9Imh.................&lt;/</a:t>
            </a:r>
            <a:r>
              <a:rPr lang="sk-SK" sz="1200" dirty="0" err="1"/>
              <a:t>AuthorizationFile</a:t>
            </a:r>
            <a:r>
              <a:rPr lang="sk-SK" sz="1200" dirty="0"/>
              <a:t>&gt;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sz="1200" dirty="0" err="1"/>
              <a:t>Digest_method</a:t>
            </a:r>
            <a:r>
              <a:rPr lang="sk-SK" sz="1200" dirty="0"/>
              <a:t>, </a:t>
            </a:r>
            <a:r>
              <a:rPr lang="sk-SK" sz="1200" dirty="0" err="1"/>
              <a:t>digest</a:t>
            </a:r>
            <a:r>
              <a:rPr lang="sk-SK" sz="1200" dirty="0"/>
              <a:t> </a:t>
            </a:r>
            <a:r>
              <a:rPr lang="sk-SK" sz="1200" dirty="0" err="1"/>
              <a:t>value</a:t>
            </a:r>
            <a:r>
              <a:rPr lang="sk-SK" sz="1200" dirty="0"/>
              <a:t>, </a:t>
            </a:r>
            <a:r>
              <a:rPr lang="sk-SK" sz="1200" dirty="0" err="1"/>
              <a:t>document</a:t>
            </a:r>
            <a:r>
              <a:rPr lang="sk-SK" sz="1200" dirty="0"/>
              <a:t> </a:t>
            </a:r>
            <a:r>
              <a:rPr lang="sk-SK" sz="1200" dirty="0" err="1"/>
              <a:t>name</a:t>
            </a:r>
            <a:endParaRPr lang="sk-SK" sz="1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sz="1200" dirty="0"/>
              <a:t>Podpis použitý pre </a:t>
            </a:r>
            <a:r>
              <a:rPr lang="sk-SK" sz="1200" dirty="0" err="1"/>
              <a:t>digest_value</a:t>
            </a:r>
            <a:r>
              <a:rPr lang="sk-SK" sz="1200" dirty="0"/>
              <a:t> (typ, </a:t>
            </a:r>
            <a:r>
              <a:rPr lang="sk-SK" sz="1200" dirty="0" err="1"/>
              <a:t>mimetype</a:t>
            </a:r>
            <a:r>
              <a:rPr lang="sk-SK" sz="1200" dirty="0"/>
              <a:t>, </a:t>
            </a:r>
            <a:r>
              <a:rPr lang="sk-SK" sz="1200" dirty="0" err="1"/>
              <a:t>encoding</a:t>
            </a:r>
            <a:r>
              <a:rPr lang="sk-SK" sz="1200" dirty="0"/>
              <a:t>)</a:t>
            </a:r>
            <a:endParaRPr lang="sk-SK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E55AE7-9B59-4553-88A5-8EDF7A56E540}"/>
              </a:ext>
            </a:extLst>
          </p:cNvPr>
          <p:cNvSpPr/>
          <p:nvPr/>
        </p:nvSpPr>
        <p:spPr>
          <a:xfrm>
            <a:off x="3687653" y="6251062"/>
            <a:ext cx="404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Kvalifikovaná pečať prístupového miesta</a:t>
            </a:r>
            <a:endParaRPr lang="en-US" sz="20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BD0EE2-00F7-43BA-834F-D7210BAEFF6B}"/>
              </a:ext>
            </a:extLst>
          </p:cNvPr>
          <p:cNvSpPr/>
          <p:nvPr/>
        </p:nvSpPr>
        <p:spPr>
          <a:xfrm>
            <a:off x="345688" y="6274533"/>
            <a:ext cx="11383250" cy="31741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6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455</Words>
  <Application>Microsoft Office PowerPoint</Application>
  <PresentationFormat>Širokouhlá</PresentationFormat>
  <Paragraphs>20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tomas_kysela</dc:creator>
  <cp:lastModifiedBy>Štefan Szilva</cp:lastModifiedBy>
  <cp:revision>31</cp:revision>
  <dcterms:created xsi:type="dcterms:W3CDTF">2019-08-20T11:15:25Z</dcterms:created>
  <dcterms:modified xsi:type="dcterms:W3CDTF">2020-10-18T13:43:42Z</dcterms:modified>
</cp:coreProperties>
</file>